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60" r:id="rId6"/>
    <p:sldId id="268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8D8"/>
    <a:srgbClr val="532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2A5EC-371D-44E6-B2F0-7F785150EF79}" v="204" dt="2020-06-05T10:31:03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Davies" userId="e7c00406-9afc-4844-8db8-13d53b152d21" providerId="ADAL" clId="{3332A5EC-371D-44E6-B2F0-7F785150EF79}"/>
    <pc:docChg chg="custSel delSld modSld">
      <pc:chgData name="Steve Davies" userId="e7c00406-9afc-4844-8db8-13d53b152d21" providerId="ADAL" clId="{3332A5EC-371D-44E6-B2F0-7F785150EF79}" dt="2020-06-05T10:31:03.262" v="1802" actId="20577"/>
      <pc:docMkLst>
        <pc:docMk/>
      </pc:docMkLst>
      <pc:sldChg chg="addSp delSp modSp">
        <pc:chgData name="Steve Davies" userId="e7c00406-9afc-4844-8db8-13d53b152d21" providerId="ADAL" clId="{3332A5EC-371D-44E6-B2F0-7F785150EF79}" dt="2020-06-05T10:25:23.974" v="1610" actId="14100"/>
        <pc:sldMkLst>
          <pc:docMk/>
          <pc:sldMk cId="165263226" sldId="256"/>
        </pc:sldMkLst>
        <pc:spChg chg="mod">
          <ac:chgData name="Steve Davies" userId="e7c00406-9afc-4844-8db8-13d53b152d21" providerId="ADAL" clId="{3332A5EC-371D-44E6-B2F0-7F785150EF79}" dt="2020-06-05T10:25:23.974" v="1610" actId="14100"/>
          <ac:spMkLst>
            <pc:docMk/>
            <pc:sldMk cId="165263226" sldId="256"/>
            <ac:spMk id="2" creationId="{839AE665-4510-4997-8536-EFD25C13F978}"/>
          </ac:spMkLst>
        </pc:spChg>
        <pc:spChg chg="add mod">
          <ac:chgData name="Steve Davies" userId="e7c00406-9afc-4844-8db8-13d53b152d21" providerId="ADAL" clId="{3332A5EC-371D-44E6-B2F0-7F785150EF79}" dt="2020-06-04T16:08:04.836" v="1266" actId="20577"/>
          <ac:spMkLst>
            <pc:docMk/>
            <pc:sldMk cId="165263226" sldId="256"/>
            <ac:spMk id="3" creationId="{577EC0CD-0CA2-4A54-9883-F2D8EAEF7D2E}"/>
          </ac:spMkLst>
        </pc:spChg>
        <pc:spChg chg="mod">
          <ac:chgData name="Steve Davies" userId="e7c00406-9afc-4844-8db8-13d53b152d21" providerId="ADAL" clId="{3332A5EC-371D-44E6-B2F0-7F785150EF79}" dt="2020-06-05T10:11:05.727" v="1413" actId="6549"/>
          <ac:spMkLst>
            <pc:docMk/>
            <pc:sldMk cId="165263226" sldId="256"/>
            <ac:spMk id="29" creationId="{2602E06F-7194-4557-B134-00A5573B791B}"/>
          </ac:spMkLst>
        </pc:spChg>
        <pc:spChg chg="mod">
          <ac:chgData name="Steve Davies" userId="e7c00406-9afc-4844-8db8-13d53b152d21" providerId="ADAL" clId="{3332A5EC-371D-44E6-B2F0-7F785150EF79}" dt="2020-06-05T10:14:22.640" v="1489" actId="14100"/>
          <ac:spMkLst>
            <pc:docMk/>
            <pc:sldMk cId="165263226" sldId="256"/>
            <ac:spMk id="30" creationId="{40AA0D47-1F5E-47B2-BFD1-28A4992D9F71}"/>
          </ac:spMkLst>
        </pc:spChg>
        <pc:spChg chg="mod">
          <ac:chgData name="Steve Davies" userId="e7c00406-9afc-4844-8db8-13d53b152d21" providerId="ADAL" clId="{3332A5EC-371D-44E6-B2F0-7F785150EF79}" dt="2020-06-04T16:09:59.356" v="1293" actId="14100"/>
          <ac:spMkLst>
            <pc:docMk/>
            <pc:sldMk cId="165263226" sldId="256"/>
            <ac:spMk id="36" creationId="{7C279414-6AF4-498A-AE7A-62795DC3E811}"/>
          </ac:spMkLst>
        </pc:spChg>
        <pc:spChg chg="mod">
          <ac:chgData name="Steve Davies" userId="e7c00406-9afc-4844-8db8-13d53b152d21" providerId="ADAL" clId="{3332A5EC-371D-44E6-B2F0-7F785150EF79}" dt="2020-06-05T10:21:39.775" v="1593" actId="20577"/>
          <ac:spMkLst>
            <pc:docMk/>
            <pc:sldMk cId="165263226" sldId="256"/>
            <ac:spMk id="37" creationId="{D9AFEE5B-F9EC-4E1E-BCC0-D39884E770AF}"/>
          </ac:spMkLst>
        </pc:spChg>
        <pc:picChg chg="del">
          <ac:chgData name="Steve Davies" userId="e7c00406-9afc-4844-8db8-13d53b152d21" providerId="ADAL" clId="{3332A5EC-371D-44E6-B2F0-7F785150EF79}" dt="2020-06-04T16:07:39.729" v="1252" actId="478"/>
          <ac:picMkLst>
            <pc:docMk/>
            <pc:sldMk cId="165263226" sldId="256"/>
            <ac:picMk id="4" creationId="{2187E198-A3C1-4BB0-A734-C3D76D4C88CA}"/>
          </ac:picMkLst>
        </pc:picChg>
        <pc:picChg chg="mod">
          <ac:chgData name="Steve Davies" userId="e7c00406-9afc-4844-8db8-13d53b152d21" providerId="ADAL" clId="{3332A5EC-371D-44E6-B2F0-7F785150EF79}" dt="2020-06-05T10:11:55.873" v="1454" actId="1076"/>
          <ac:picMkLst>
            <pc:docMk/>
            <pc:sldMk cId="165263226" sldId="256"/>
            <ac:picMk id="35" creationId="{25F9042C-84A6-4D55-B278-9BA4CCFCBA36}"/>
          </ac:picMkLst>
        </pc:picChg>
        <pc:picChg chg="mod">
          <ac:chgData name="Steve Davies" userId="e7c00406-9afc-4844-8db8-13d53b152d21" providerId="ADAL" clId="{3332A5EC-371D-44E6-B2F0-7F785150EF79}" dt="2020-06-05T10:14:32.107" v="1491" actId="1076"/>
          <ac:picMkLst>
            <pc:docMk/>
            <pc:sldMk cId="165263226" sldId="256"/>
            <ac:picMk id="39" creationId="{F77C3377-47B5-4DF1-8BCB-C19B6C2F81AA}"/>
          </ac:picMkLst>
        </pc:picChg>
        <pc:picChg chg="mod">
          <ac:chgData name="Steve Davies" userId="e7c00406-9afc-4844-8db8-13d53b152d21" providerId="ADAL" clId="{3332A5EC-371D-44E6-B2F0-7F785150EF79}" dt="2020-06-05T09:54:52.153" v="1297" actId="14100"/>
          <ac:picMkLst>
            <pc:docMk/>
            <pc:sldMk cId="165263226" sldId="256"/>
            <ac:picMk id="50" creationId="{CA7A4F3B-F4D1-411B-8E50-6C076273E80D}"/>
          </ac:picMkLst>
        </pc:picChg>
        <pc:cxnChg chg="mod">
          <ac:chgData name="Steve Davies" userId="e7c00406-9afc-4844-8db8-13d53b152d21" providerId="ADAL" clId="{3332A5EC-371D-44E6-B2F0-7F785150EF79}" dt="2020-06-05T10:14:31.187" v="1490" actId="14100"/>
          <ac:cxnSpMkLst>
            <pc:docMk/>
            <pc:sldMk cId="165263226" sldId="256"/>
            <ac:cxnSpMk id="78" creationId="{BBBE5265-BD13-4DB7-BABB-68703A072994}"/>
          </ac:cxnSpMkLst>
        </pc:cxnChg>
      </pc:sldChg>
      <pc:sldChg chg="modSp">
        <pc:chgData name="Steve Davies" userId="e7c00406-9afc-4844-8db8-13d53b152d21" providerId="ADAL" clId="{3332A5EC-371D-44E6-B2F0-7F785150EF79}" dt="2020-06-05T10:19:58.670" v="1560" actId="14100"/>
        <pc:sldMkLst>
          <pc:docMk/>
          <pc:sldMk cId="2215539863" sldId="257"/>
        </pc:sldMkLst>
        <pc:spChg chg="mod">
          <ac:chgData name="Steve Davies" userId="e7c00406-9afc-4844-8db8-13d53b152d21" providerId="ADAL" clId="{3332A5EC-371D-44E6-B2F0-7F785150EF79}" dt="2020-06-05T10:19:58.670" v="1560" actId="14100"/>
          <ac:spMkLst>
            <pc:docMk/>
            <pc:sldMk cId="2215539863" sldId="257"/>
            <ac:spMk id="19" creationId="{86D42B82-BA07-46F4-B4EE-92E787540AAA}"/>
          </ac:spMkLst>
        </pc:spChg>
      </pc:sldChg>
      <pc:sldChg chg="addSp delSp modSp del">
        <pc:chgData name="Steve Davies" userId="e7c00406-9afc-4844-8db8-13d53b152d21" providerId="ADAL" clId="{3332A5EC-371D-44E6-B2F0-7F785150EF79}" dt="2020-06-04T16:07:23.798" v="1251" actId="2696"/>
        <pc:sldMkLst>
          <pc:docMk/>
          <pc:sldMk cId="3418989044" sldId="257"/>
        </pc:sldMkLst>
        <pc:spChg chg="add mod">
          <ac:chgData name="Steve Davies" userId="e7c00406-9afc-4844-8db8-13d53b152d21" providerId="ADAL" clId="{3332A5EC-371D-44E6-B2F0-7F785150EF79}" dt="2020-06-04T16:07:14.324" v="1250" actId="6549"/>
          <ac:spMkLst>
            <pc:docMk/>
            <pc:sldMk cId="3418989044" sldId="257"/>
            <ac:spMk id="2" creationId="{E93BE218-CAEF-40ED-B7BC-C9DE1014B3B3}"/>
          </ac:spMkLst>
        </pc:spChg>
        <pc:spChg chg="mod">
          <ac:chgData name="Steve Davies" userId="e7c00406-9afc-4844-8db8-13d53b152d21" providerId="ADAL" clId="{3332A5EC-371D-44E6-B2F0-7F785150EF79}" dt="2020-06-04T15:43:16.138" v="245" actId="115"/>
          <ac:spMkLst>
            <pc:docMk/>
            <pc:sldMk cId="3418989044" sldId="257"/>
            <ac:spMk id="3" creationId="{EF431405-37CD-4D9E-9D80-AB252D225BB4}"/>
          </ac:spMkLst>
        </pc:spChg>
        <pc:spChg chg="mod">
          <ac:chgData name="Steve Davies" userId="e7c00406-9afc-4844-8db8-13d53b152d21" providerId="ADAL" clId="{3332A5EC-371D-44E6-B2F0-7F785150EF79}" dt="2020-06-04T16:06:55.961" v="1246" actId="14100"/>
          <ac:spMkLst>
            <pc:docMk/>
            <pc:sldMk cId="3418989044" sldId="257"/>
            <ac:spMk id="5" creationId="{7C8846A0-D1CD-4B75-9E9D-11C6971796F8}"/>
          </ac:spMkLst>
        </pc:spChg>
        <pc:spChg chg="mod">
          <ac:chgData name="Steve Davies" userId="e7c00406-9afc-4844-8db8-13d53b152d21" providerId="ADAL" clId="{3332A5EC-371D-44E6-B2F0-7F785150EF79}" dt="2020-06-04T15:33:52.129" v="98" actId="1076"/>
          <ac:spMkLst>
            <pc:docMk/>
            <pc:sldMk cId="3418989044" sldId="257"/>
            <ac:spMk id="14" creationId="{09A7DAE9-58BF-438B-B8E2-58A61B8F25F5}"/>
          </ac:spMkLst>
        </pc:spChg>
        <pc:spChg chg="mod">
          <ac:chgData name="Steve Davies" userId="e7c00406-9afc-4844-8db8-13d53b152d21" providerId="ADAL" clId="{3332A5EC-371D-44E6-B2F0-7F785150EF79}" dt="2020-06-04T15:33:12.611" v="91" actId="1076"/>
          <ac:spMkLst>
            <pc:docMk/>
            <pc:sldMk cId="3418989044" sldId="257"/>
            <ac:spMk id="16" creationId="{F941B9E1-2B37-4CBA-A998-5B1157043049}"/>
          </ac:spMkLst>
        </pc:spChg>
        <pc:spChg chg="mod">
          <ac:chgData name="Steve Davies" userId="e7c00406-9afc-4844-8db8-13d53b152d21" providerId="ADAL" clId="{3332A5EC-371D-44E6-B2F0-7F785150EF79}" dt="2020-06-04T15:34:04.794" v="100" actId="1076"/>
          <ac:spMkLst>
            <pc:docMk/>
            <pc:sldMk cId="3418989044" sldId="257"/>
            <ac:spMk id="17" creationId="{91585A98-57EF-40BC-94C4-17E68149C569}"/>
          </ac:spMkLst>
        </pc:spChg>
        <pc:spChg chg="mod">
          <ac:chgData name="Steve Davies" userId="e7c00406-9afc-4844-8db8-13d53b152d21" providerId="ADAL" clId="{3332A5EC-371D-44E6-B2F0-7F785150EF79}" dt="2020-06-04T15:34:14.746" v="101" actId="1076"/>
          <ac:spMkLst>
            <pc:docMk/>
            <pc:sldMk cId="3418989044" sldId="257"/>
            <ac:spMk id="18" creationId="{4F8D6399-9338-420B-95AC-47F88F26F7C3}"/>
          </ac:spMkLst>
        </pc:spChg>
        <pc:spChg chg="mod">
          <ac:chgData name="Steve Davies" userId="e7c00406-9afc-4844-8db8-13d53b152d21" providerId="ADAL" clId="{3332A5EC-371D-44E6-B2F0-7F785150EF79}" dt="2020-06-04T16:04:33.798" v="1124" actId="1076"/>
          <ac:spMkLst>
            <pc:docMk/>
            <pc:sldMk cId="3418989044" sldId="257"/>
            <ac:spMk id="19" creationId="{86D42B82-BA07-46F4-B4EE-92E787540AAA}"/>
          </ac:spMkLst>
        </pc:spChg>
        <pc:spChg chg="mod">
          <ac:chgData name="Steve Davies" userId="e7c00406-9afc-4844-8db8-13d53b152d21" providerId="ADAL" clId="{3332A5EC-371D-44E6-B2F0-7F785150EF79}" dt="2020-06-04T15:35:26.290" v="110" actId="1076"/>
          <ac:spMkLst>
            <pc:docMk/>
            <pc:sldMk cId="3418989044" sldId="257"/>
            <ac:spMk id="22" creationId="{D7DB3989-465A-4502-B7E9-BDC26D7EA46D}"/>
          </ac:spMkLst>
        </pc:spChg>
        <pc:spChg chg="del mod">
          <ac:chgData name="Steve Davies" userId="e7c00406-9afc-4844-8db8-13d53b152d21" providerId="ADAL" clId="{3332A5EC-371D-44E6-B2F0-7F785150EF79}" dt="2020-06-04T15:30:06.284" v="69" actId="478"/>
          <ac:spMkLst>
            <pc:docMk/>
            <pc:sldMk cId="3418989044" sldId="257"/>
            <ac:spMk id="24" creationId="{58E8CF61-285F-4EC7-81A2-648F47B4D57B}"/>
          </ac:spMkLst>
        </pc:spChg>
        <pc:spChg chg="add mod">
          <ac:chgData name="Steve Davies" userId="e7c00406-9afc-4844-8db8-13d53b152d21" providerId="ADAL" clId="{3332A5EC-371D-44E6-B2F0-7F785150EF79}" dt="2020-06-04T15:53:43.676" v="763" actId="20577"/>
          <ac:spMkLst>
            <pc:docMk/>
            <pc:sldMk cId="3418989044" sldId="257"/>
            <ac:spMk id="34" creationId="{EAF42875-DF76-4292-AD3E-88648255EA1D}"/>
          </ac:spMkLst>
        </pc:spChg>
        <pc:grpChg chg="mod">
          <ac:chgData name="Steve Davies" userId="e7c00406-9afc-4844-8db8-13d53b152d21" providerId="ADAL" clId="{3332A5EC-371D-44E6-B2F0-7F785150EF79}" dt="2020-06-04T15:35:05.076" v="107" actId="1076"/>
          <ac:grpSpMkLst>
            <pc:docMk/>
            <pc:sldMk cId="3418989044" sldId="257"/>
            <ac:grpSpMk id="23" creationId="{EC7602CB-CCFC-4D6A-A9A6-C35609164CAB}"/>
          </ac:grpSpMkLst>
        </pc:grpChg>
        <pc:picChg chg="del">
          <ac:chgData name="Steve Davies" userId="e7c00406-9afc-4844-8db8-13d53b152d21" providerId="ADAL" clId="{3332A5EC-371D-44E6-B2F0-7F785150EF79}" dt="2020-06-04T15:53:11.810" v="749" actId="478"/>
          <ac:picMkLst>
            <pc:docMk/>
            <pc:sldMk cId="3418989044" sldId="257"/>
            <ac:picMk id="4" creationId="{0BC4583C-B921-49D9-8F0C-0484234BB7B4}"/>
          </ac:picMkLst>
        </pc:picChg>
        <pc:picChg chg="add mod">
          <ac:chgData name="Steve Davies" userId="e7c00406-9afc-4844-8db8-13d53b152d21" providerId="ADAL" clId="{3332A5EC-371D-44E6-B2F0-7F785150EF79}" dt="2020-06-04T15:35:18.788" v="109" actId="1076"/>
          <ac:picMkLst>
            <pc:docMk/>
            <pc:sldMk cId="3418989044" sldId="257"/>
            <ac:picMk id="10" creationId="{DC4654AA-E22F-4B1E-BCD6-7D78EA5E6D42}"/>
          </ac:picMkLst>
        </pc:picChg>
        <pc:picChg chg="mod">
          <ac:chgData name="Steve Davies" userId="e7c00406-9afc-4844-8db8-13d53b152d21" providerId="ADAL" clId="{3332A5EC-371D-44E6-B2F0-7F785150EF79}" dt="2020-06-04T15:33:58.714" v="99" actId="1076"/>
          <ac:picMkLst>
            <pc:docMk/>
            <pc:sldMk cId="3418989044" sldId="257"/>
            <ac:picMk id="15" creationId="{A977EE0C-034C-4611-959C-5111606BA198}"/>
          </ac:picMkLst>
        </pc:picChg>
        <pc:picChg chg="mod">
          <ac:chgData name="Steve Davies" userId="e7c00406-9afc-4844-8db8-13d53b152d21" providerId="ADAL" clId="{3332A5EC-371D-44E6-B2F0-7F785150EF79}" dt="2020-06-04T15:35:14.960" v="108" actId="1076"/>
          <ac:picMkLst>
            <pc:docMk/>
            <pc:sldMk cId="3418989044" sldId="257"/>
            <ac:picMk id="21" creationId="{C8D9E1A6-2DA6-45F9-A28B-2FBE7933F0A5}"/>
          </ac:picMkLst>
        </pc:picChg>
        <pc:cxnChg chg="mod">
          <ac:chgData name="Steve Davies" userId="e7c00406-9afc-4844-8db8-13d53b152d21" providerId="ADAL" clId="{3332A5EC-371D-44E6-B2F0-7F785150EF79}" dt="2020-06-04T15:43:25.198" v="247" actId="14100"/>
          <ac:cxnSpMkLst>
            <pc:docMk/>
            <pc:sldMk cId="3418989044" sldId="257"/>
            <ac:cxnSpMk id="26" creationId="{25A746DD-7E42-47C9-A8A8-D744A48BC020}"/>
          </ac:cxnSpMkLst>
        </pc:cxnChg>
        <pc:cxnChg chg="mod">
          <ac:chgData name="Steve Davies" userId="e7c00406-9afc-4844-8db8-13d53b152d21" providerId="ADAL" clId="{3332A5EC-371D-44E6-B2F0-7F785150EF79}" dt="2020-06-04T15:42:10.067" v="120" actId="14100"/>
          <ac:cxnSpMkLst>
            <pc:docMk/>
            <pc:sldMk cId="3418989044" sldId="257"/>
            <ac:cxnSpMk id="28" creationId="{E92A69C8-BC78-4C8D-96A1-8709853B1290}"/>
          </ac:cxnSpMkLst>
        </pc:cxnChg>
        <pc:cxnChg chg="mod">
          <ac:chgData name="Steve Davies" userId="e7c00406-9afc-4844-8db8-13d53b152d21" providerId="ADAL" clId="{3332A5EC-371D-44E6-B2F0-7F785150EF79}" dt="2020-06-04T16:04:38.977" v="1125" actId="14100"/>
          <ac:cxnSpMkLst>
            <pc:docMk/>
            <pc:sldMk cId="3418989044" sldId="257"/>
            <ac:cxnSpMk id="33" creationId="{847A29B0-826E-4449-8F07-C3F60A88C712}"/>
          </ac:cxnSpMkLst>
        </pc:cxnChg>
      </pc:sldChg>
      <pc:sldChg chg="addSp delSp modSp">
        <pc:chgData name="Steve Davies" userId="e7c00406-9afc-4844-8db8-13d53b152d21" providerId="ADAL" clId="{3332A5EC-371D-44E6-B2F0-7F785150EF79}" dt="2020-06-05T10:31:03.262" v="1802" actId="20577"/>
        <pc:sldMkLst>
          <pc:docMk/>
          <pc:sldMk cId="1512885372" sldId="258"/>
        </pc:sldMkLst>
        <pc:spChg chg="add mod">
          <ac:chgData name="Steve Davies" userId="e7c00406-9afc-4844-8db8-13d53b152d21" providerId="ADAL" clId="{3332A5EC-371D-44E6-B2F0-7F785150EF79}" dt="2020-06-05T10:24:58.091" v="1604" actId="20577"/>
          <ac:spMkLst>
            <pc:docMk/>
            <pc:sldMk cId="1512885372" sldId="258"/>
            <ac:spMk id="2" creationId="{F6BCFB20-FB13-418A-BDC9-A29F33007EA2}"/>
          </ac:spMkLst>
        </pc:spChg>
        <pc:spChg chg="add del mod">
          <ac:chgData name="Steve Davies" userId="e7c00406-9afc-4844-8db8-13d53b152d21" providerId="ADAL" clId="{3332A5EC-371D-44E6-B2F0-7F785150EF79}" dt="2020-06-05T10:26:06.253" v="1611" actId="478"/>
          <ac:spMkLst>
            <pc:docMk/>
            <pc:sldMk cId="1512885372" sldId="258"/>
            <ac:spMk id="3" creationId="{C2F0B1AA-5798-4AF8-B457-2B4611F84C3B}"/>
          </ac:spMkLst>
        </pc:spChg>
        <pc:spChg chg="del mod">
          <ac:chgData name="Steve Davies" userId="e7c00406-9afc-4844-8db8-13d53b152d21" providerId="ADAL" clId="{3332A5EC-371D-44E6-B2F0-7F785150EF79}" dt="2020-06-05T10:24:59.674" v="1606"/>
          <ac:spMkLst>
            <pc:docMk/>
            <pc:sldMk cId="1512885372" sldId="258"/>
            <ac:spMk id="5" creationId="{42C58E62-E4CA-4D12-AEC0-18D489018766}"/>
          </ac:spMkLst>
        </pc:spChg>
        <pc:graphicFrameChg chg="mod">
          <ac:chgData name="Steve Davies" userId="e7c00406-9afc-4844-8db8-13d53b152d21" providerId="ADAL" clId="{3332A5EC-371D-44E6-B2F0-7F785150EF79}" dt="2020-06-05T10:31:03.262" v="1802" actId="20577"/>
          <ac:graphicFrameMkLst>
            <pc:docMk/>
            <pc:sldMk cId="1512885372" sldId="258"/>
            <ac:graphicFrameMk id="4" creationId="{78FC27FC-F2EE-46C6-A656-6DC23E68C90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21EDA-A5AF-490E-B972-4142FA193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E3F605-87C1-4584-A936-272332D30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A8C995-CA81-4683-8840-D62E7792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E439BA-4E03-4992-BCB3-82B742DC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158D43-725F-45A0-919C-DD53725E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11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C0E70-7075-4DB8-8861-25F8D1EF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D9850D-7B66-4972-BD07-8CF2A16D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4059E9-8B54-4E6A-B10B-7819918C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A1241F-9561-4F0F-929D-E378FFDA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120B13-CE08-4485-941D-32A8238F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0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2F10835-4A1D-4A5E-B027-812310DE2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475543-35BB-4C28-A272-23DDAE0C3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A669A9-C00F-4FA8-8711-085D249B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BD2EF6-4A31-43B0-9900-8007BA4F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669224-A473-42E2-8A90-1736584A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9BD6C-ED5F-49A0-85E5-538C75AE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326030-F65D-490D-9BF6-F6EE7B61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DD0EF4-4EB3-46F1-923F-3D9A2389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E37B4C-BCA6-4B37-97E9-DE2080D3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3E9D5A-E490-4BD4-B2A6-5A21C45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58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693807-3BE8-4BCF-8994-A483B812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FBDEB-BE6E-4134-9CB7-E7547DDE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4B590D-5A92-4123-911A-ABA269CA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4F4172-59F4-44E3-B22F-87D65F52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76C126-5F4A-4E9E-AEA1-5AECB110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52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99BAE-C311-4CCC-B6B1-684473E1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67E07B-4D07-402F-B659-24E301936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DA5BB4-A2D8-497C-97E3-5585E139C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BBBCA2-B971-496B-87EE-243A448E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13ADB0-86D8-41DF-8714-0C319D4E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B844D1-EA24-492B-B5CF-0BE954B0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56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C62A8-67D9-4E47-8D2B-A2E5007D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9D751C-8167-4F2E-AF4C-E576E02C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D01136-4F33-432C-9B0A-7BC973ABF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0C7929-421C-4188-88AE-003954D00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3C95539-3E1A-46C9-865B-D40913AA0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FD46BC-6A5D-4F3A-89C9-3608F906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1C3B322-F733-44F3-8F3D-05F6AB99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816A151-6B3E-4E39-9254-25395875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78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3C255-00A6-48F2-8F01-B7F3F2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B046F6-542E-4119-BDCF-2ED873F3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5E4FDC-E770-456A-B9D7-49BB759C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501C12-C955-4444-86C7-5344B289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06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B582F7-5F71-470A-8269-48F84FFF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4B5CE1-7139-42A6-87DB-02174AE2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ED1214-E2F9-4D7A-BB25-0CB096EC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9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6F825-62FE-4E8D-AFC3-7E5711C4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B92B1F-5207-4C89-8738-1674D3F5E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5602A1-291C-4E07-814A-A0850BD8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72F467-2877-4D49-92F7-6E096B3E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E88D7-298A-4F1E-B5BC-132A326A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E631ED-A9B5-41EE-8B1A-7DA7CDAA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4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039F9-810F-4305-AAFD-E53E6F8F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1AB77B-C2BB-4F6C-BA6A-B73DB6DD7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99958C-6130-48F7-A721-4E9D4A3AB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24E515-E7A1-456F-BE1A-677BA33C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56B794-C958-47B6-956D-6383EAE2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9A2CEE-5936-41ED-8C5C-75AADB85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5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9AE57C5-9BA0-47AB-A643-C9FAA15D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F6E719-AEEB-4BCD-ACDA-0A2C7545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617000-C50D-4CFB-89F1-BA222B917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7FE4-B7D5-4E4C-BC48-96CF9D38B72E}" type="datetimeFigureOut">
              <a:rPr lang="en-GB" smtClean="0"/>
              <a:t>02/07/2020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BCA759-8A62-47B7-9014-E228B0A5F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1D772B-20B6-4474-AD99-FE7DF96A5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5208-3790-44FE-8ED9-C8A9AFB2E7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82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2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226" y="256615"/>
            <a:ext cx="11731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Covid-19 Risk Assessment Process</a:t>
            </a:r>
            <a:endParaRPr lang="en-GB" sz="4000" b="1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569" y="2125704"/>
            <a:ext cx="347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Building risk assessments </a:t>
            </a:r>
            <a:endParaRPr lang="en-GB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  <p:pic>
        <p:nvPicPr>
          <p:cNvPr id="12" name="Graphic 10" descr="Group of people">
            <a:extLst>
              <a:ext uri="{FF2B5EF4-FFF2-40B4-BE49-F238E27FC236}">
                <a16:creationId xmlns:a16="http://schemas.microsoft.com/office/drawing/2014/main" xmlns="" id="{FBBACAA1-DC68-424E-9CE6-A1B54164B8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26533" y="2479685"/>
            <a:ext cx="1314320" cy="13143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22019" y="2125704"/>
            <a:ext cx="347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Individual risk assessments </a:t>
            </a:r>
            <a:endParaRPr lang="en-GB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  <p:pic>
        <p:nvPicPr>
          <p:cNvPr id="15" name="Graphic 7" descr="Man">
            <a:extLst>
              <a:ext uri="{FF2B5EF4-FFF2-40B4-BE49-F238E27FC236}">
                <a16:creationId xmlns:a16="http://schemas.microsoft.com/office/drawing/2014/main" xmlns="" id="{9EBD7706-8231-4698-9898-79DC72F5AE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700290" y="2533929"/>
            <a:ext cx="1205832" cy="1205832"/>
          </a:xfrm>
          <a:prstGeom prst="rect">
            <a:avLst/>
          </a:prstGeom>
        </p:spPr>
      </p:pic>
      <p:pic>
        <p:nvPicPr>
          <p:cNvPr id="16" name="Graphic 5" descr="City">
            <a:extLst>
              <a:ext uri="{FF2B5EF4-FFF2-40B4-BE49-F238E27FC236}">
                <a16:creationId xmlns:a16="http://schemas.microsoft.com/office/drawing/2014/main" xmlns="" id="{D18CBA86-01A3-49D7-A00A-5FC13ACA5B3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76277" y="2341436"/>
            <a:ext cx="1590819" cy="159081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45381" y="2125704"/>
            <a:ext cx="347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Service risk assessments </a:t>
            </a:r>
            <a:endParaRPr lang="en-GB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564" y="3938611"/>
            <a:ext cx="3409949" cy="14927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Museo 300" panose="02000000000000000000" pitchFamily="50" charset="0"/>
              </a:rPr>
              <a:t>Records all of the practical measures we have put in place to make our buildings Covid secure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Museo 300" panose="02000000000000000000" pitchFamily="50" charset="0"/>
              </a:rPr>
              <a:t>Must be completed in consultation with staff and Trade Unions before any of our buildings are re-opened.</a:t>
            </a:r>
            <a:endParaRPr lang="en-GB" sz="1300" dirty="0">
              <a:latin typeface="Museo 300" panose="02000000000000000000" pitchFamily="50" charset="0"/>
            </a:endParaRPr>
          </a:p>
          <a:p>
            <a:endParaRPr lang="en-GB" sz="1300" dirty="0">
              <a:latin typeface="Museo 300" panose="02000000000000000000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2057" y="3938611"/>
            <a:ext cx="3409949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Museo 300" panose="02000000000000000000" pitchFamily="50" charset="0"/>
              </a:rPr>
              <a:t>Will </a:t>
            </a:r>
            <a:r>
              <a:rPr lang="en-GB" sz="1300" dirty="0">
                <a:latin typeface="Museo 300" panose="02000000000000000000" pitchFamily="50" charset="0"/>
              </a:rPr>
              <a:t>identify what work activity or situations might expose staff to Covid-19, along with actions required to limit and mitigate exposure as far as is </a:t>
            </a:r>
            <a:r>
              <a:rPr lang="en-GB" sz="1300" dirty="0" smtClean="0">
                <a:latin typeface="Museo 300" panose="02000000000000000000" pitchFamily="50" charset="0"/>
              </a:rPr>
              <a:t>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Museo 300" panose="02000000000000000000" pitchFamily="50" charset="0"/>
              </a:rPr>
              <a:t>No services will be able to return to work in our buildings until this risk assessment is completed by the Head of Service – and signed off by the relevant DMT.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88695" y="3938611"/>
            <a:ext cx="3409949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Museo 300" panose="02000000000000000000" pitchFamily="50" charset="0"/>
              </a:rPr>
              <a:t>To be completed by line </a:t>
            </a:r>
            <a:r>
              <a:rPr lang="en-GB" sz="1300" dirty="0">
                <a:latin typeface="Museo 300" panose="02000000000000000000" pitchFamily="50" charset="0"/>
              </a:rPr>
              <a:t>managers of all staff identified as being at increased risk from Covid-19 </a:t>
            </a:r>
            <a:r>
              <a:rPr lang="en-GB" sz="1300" dirty="0" smtClean="0">
                <a:latin typeface="Museo 300" panose="02000000000000000000" pitchFamily="50" charset="0"/>
              </a:rPr>
              <a:t>before </a:t>
            </a:r>
            <a:r>
              <a:rPr lang="en-GB" sz="1300" dirty="0">
                <a:latin typeface="Museo 300" panose="02000000000000000000" pitchFamily="50" charset="0"/>
              </a:rPr>
              <a:t>they can return to work in our </a:t>
            </a:r>
            <a:r>
              <a:rPr lang="en-GB" sz="1300" dirty="0" smtClean="0">
                <a:latin typeface="Museo 300" panose="02000000000000000000" pitchFamily="50" charset="0"/>
              </a:rPr>
              <a:t>buildings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Museo 300" panose="02000000000000000000" pitchFamily="50" charset="0"/>
              </a:rPr>
              <a:t>This includes demographic factors (such as ethnicity, age and sex); pregnancy; health conditions and disabilities; and personal situations such as mental wellbeing and household members/arrangements.</a:t>
            </a:r>
            <a:endParaRPr lang="en-GB" sz="1300" dirty="0"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7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2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94850" y="799540"/>
            <a:ext cx="883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Building risk assessments</a:t>
            </a:r>
          </a:p>
        </p:txBody>
      </p:sp>
      <p:pic>
        <p:nvPicPr>
          <p:cNvPr id="16" name="Graphic 5" descr="City">
            <a:extLst>
              <a:ext uri="{FF2B5EF4-FFF2-40B4-BE49-F238E27FC236}">
                <a16:creationId xmlns:a16="http://schemas.microsoft.com/office/drawing/2014/main" xmlns="" id="{D18CBA86-01A3-49D7-A00A-5FC13ACA5B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9001" y="418540"/>
            <a:ext cx="2581348" cy="25813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475" y="3161813"/>
            <a:ext cx="11330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The process will assess potential exposure to Covid-19 – taking into consideration workplace setting and possible transmission through contact with surfaces and people. </a:t>
            </a:r>
          </a:p>
          <a:p>
            <a:endParaRPr lang="en-GB" sz="10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It will also set out the appropriate measures that should be put in place to control or eliminate any potential risk of exposure – such as use of PPE, relevant training and hygiene measures.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62" y="5528691"/>
            <a:ext cx="11378374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None of our buildings will re-open until a full risk assessment is completed </a:t>
            </a:r>
            <a:endParaRPr lang="en-GB" sz="2000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92263" y="508575"/>
            <a:ext cx="11735406" cy="6365658"/>
            <a:chOff x="7278" y="108334"/>
            <a:chExt cx="11735406" cy="6365658"/>
          </a:xfrm>
        </p:grpSpPr>
        <p:sp>
          <p:nvSpPr>
            <p:cNvPr id="2" name="TextBox 1"/>
            <p:cNvSpPr txBox="1"/>
            <p:nvPr/>
          </p:nvSpPr>
          <p:spPr>
            <a:xfrm>
              <a:off x="7278" y="108334"/>
              <a:ext cx="9739782" cy="5632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P – </a:t>
              </a:r>
              <a:r>
                <a:rPr lang="en-GB" dirty="0" smtClean="0"/>
                <a:t>Printer (?)                                                   </a:t>
              </a:r>
              <a:r>
                <a:rPr lang="en-GB" b="1" dirty="0" smtClean="0"/>
                <a:t>WC – </a:t>
              </a:r>
              <a:r>
                <a:rPr lang="en-GB" dirty="0" smtClean="0"/>
                <a:t>Toilet Door                                                  K - Kitchen</a:t>
              </a:r>
            </a:p>
            <a:p>
              <a:r>
                <a:rPr lang="en-GB" dirty="0"/>
                <a:t> </a:t>
              </a:r>
              <a:r>
                <a:rPr lang="en-GB" dirty="0" smtClean="0"/>
                <a:t>                                                                                    “wait sign”</a:t>
              </a:r>
            </a:p>
            <a:p>
              <a:endParaRPr lang="en-GB" b="1" dirty="0" smtClean="0"/>
            </a:p>
            <a:p>
              <a:endParaRPr lang="en-GB" b="1" dirty="0"/>
            </a:p>
            <a:p>
              <a:endParaRPr lang="en-GB" b="1" dirty="0" smtClean="0"/>
            </a:p>
            <a:p>
              <a:endParaRPr lang="en-GB" b="1" dirty="0"/>
            </a:p>
            <a:p>
              <a:r>
                <a:rPr lang="en-GB" b="1" dirty="0" smtClean="0"/>
                <a:t>HW</a:t>
              </a:r>
              <a:r>
                <a:rPr lang="en-GB" dirty="0" smtClean="0"/>
                <a:t> – Hand wash                                              </a:t>
              </a:r>
              <a:r>
                <a:rPr lang="en-GB" b="1" dirty="0" smtClean="0"/>
                <a:t>ST</a:t>
              </a:r>
              <a:r>
                <a:rPr lang="en-GB" dirty="0" smtClean="0"/>
                <a:t> – Stationery                                                    </a:t>
              </a:r>
              <a:r>
                <a:rPr lang="en-GB" b="1" dirty="0" smtClean="0"/>
                <a:t>S</a:t>
              </a:r>
              <a:r>
                <a:rPr lang="en-GB" dirty="0" smtClean="0"/>
                <a:t> - Stairs</a:t>
              </a:r>
            </a:p>
            <a:p>
              <a:r>
                <a:rPr lang="en-GB" dirty="0"/>
                <a:t> </a:t>
              </a:r>
              <a:r>
                <a:rPr lang="en-GB" dirty="0" smtClean="0"/>
                <a:t>                                                                                     supplies</a:t>
              </a:r>
            </a:p>
            <a:p>
              <a:endParaRPr lang="en-GB" b="1" dirty="0" smtClean="0"/>
            </a:p>
            <a:p>
              <a:endParaRPr lang="en-GB" b="1" dirty="0"/>
            </a:p>
            <a:p>
              <a:endParaRPr lang="en-GB" b="1" dirty="0" smtClean="0"/>
            </a:p>
            <a:p>
              <a:endParaRPr lang="en-GB" b="1" dirty="0" smtClean="0"/>
            </a:p>
            <a:p>
              <a:r>
                <a:rPr lang="en-GB" b="1" dirty="0" smtClean="0"/>
                <a:t>E</a:t>
              </a:r>
              <a:r>
                <a:rPr lang="en-GB" dirty="0" smtClean="0"/>
                <a:t> – Entrance                                                     </a:t>
              </a:r>
              <a:r>
                <a:rPr lang="en-GB" b="1" dirty="0" smtClean="0"/>
                <a:t>D</a:t>
              </a:r>
              <a:r>
                <a:rPr lang="en-GB" dirty="0" smtClean="0"/>
                <a:t> – desks/meeting                                           BO – Break out</a:t>
              </a:r>
            </a:p>
            <a:p>
              <a:r>
                <a:rPr lang="en-GB" dirty="0"/>
                <a:t> </a:t>
              </a:r>
              <a:r>
                <a:rPr lang="en-GB" dirty="0" smtClean="0"/>
                <a:t>                                                                                   Offices</a:t>
              </a:r>
            </a:p>
            <a:p>
              <a:endParaRPr lang="en-GB" dirty="0"/>
            </a:p>
            <a:p>
              <a:endParaRPr lang="en-GB" dirty="0" smtClean="0"/>
            </a:p>
            <a:p>
              <a:endParaRPr lang="en-GB" dirty="0"/>
            </a:p>
            <a:p>
              <a:endParaRPr lang="en-GB" dirty="0" smtClean="0"/>
            </a:p>
            <a:p>
              <a:endParaRPr lang="en-GB" dirty="0"/>
            </a:p>
            <a:p>
              <a:r>
                <a:rPr lang="en-GB" dirty="0" smtClean="0"/>
                <a:t>   FLOOT MARKINGS-   Queuing                                                 Social Distancing</a:t>
              </a:r>
              <a:endParaRPr lang="en-GB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72185" y="1541885"/>
              <a:ext cx="2121935" cy="135371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7376" y="2966548"/>
              <a:ext cx="2080135" cy="132754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54150" y="108334"/>
              <a:ext cx="2135478" cy="136804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40992" y="108334"/>
              <a:ext cx="2076519" cy="136439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40992" y="1543683"/>
              <a:ext cx="2101692" cy="135191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54150" y="2954700"/>
              <a:ext cx="2135478" cy="137471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85055" y="141089"/>
              <a:ext cx="2121935" cy="136804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72186" y="2943696"/>
              <a:ext cx="2134804" cy="140922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087638" y="4591685"/>
              <a:ext cx="1972865" cy="188230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399673" y="4643391"/>
              <a:ext cx="1881188" cy="183060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754150" y="1493788"/>
              <a:ext cx="2159209" cy="1401810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3736" y="-76200"/>
            <a:ext cx="1584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Signage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36897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2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7663" y="729988"/>
            <a:ext cx="855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Service risk assessments</a:t>
            </a:r>
          </a:p>
        </p:txBody>
      </p:sp>
      <p:pic>
        <p:nvPicPr>
          <p:cNvPr id="5" name="Graphic 10" descr="Group of people">
            <a:extLst>
              <a:ext uri="{FF2B5EF4-FFF2-40B4-BE49-F238E27FC236}">
                <a16:creationId xmlns:a16="http://schemas.microsoft.com/office/drawing/2014/main" xmlns="" id="{FBBACAA1-DC68-424E-9CE6-A1B54164B8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97400" y="580465"/>
            <a:ext cx="1930263" cy="1930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400" y="2908654"/>
            <a:ext cx="113307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The process will look at how and where staff could potentially be exposed to Covid-19 as part of their usual work activities – including reviewing the tasks staff within the service are required to complete both in the workplace and out in the community, including if staff are required to travel. </a:t>
            </a:r>
          </a:p>
          <a:p>
            <a:endParaRPr lang="en-GB" sz="10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It will also set out the appropriate measures that should be put in place to control or eliminate any potential risk of exposure – such as use of PPE, relevant training and hygiene measures.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400" y="5399461"/>
            <a:ext cx="11378374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No services will be able to return to work in our buildings until a risk assessment is completed and approved by the relevant DMT </a:t>
            </a:r>
            <a:endParaRPr lang="en-GB" sz="2000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2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9220" y="299916"/>
            <a:ext cx="855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Individual risk assessments</a:t>
            </a:r>
          </a:p>
        </p:txBody>
      </p:sp>
      <p:pic>
        <p:nvPicPr>
          <p:cNvPr id="5" name="Graphic 10" descr="Group of people">
            <a:extLst>
              <a:ext uri="{FF2B5EF4-FFF2-40B4-BE49-F238E27FC236}">
                <a16:creationId xmlns:a16="http://schemas.microsoft.com/office/drawing/2014/main" xmlns="" id="{FBBACAA1-DC68-424E-9CE6-A1B54164B8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1391" y="162869"/>
            <a:ext cx="1930263" cy="1930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9868" y="2134879"/>
            <a:ext cx="1133074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Museo 300" panose="02000000000000000000" pitchFamily="50" charset="0"/>
              </a:rPr>
              <a:t>Y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ou will need to identify and complete a risk assessment for any individuals in your teams who are at increased risk of Covid-19 before they are able to return to work in our buildings. </a:t>
            </a:r>
          </a:p>
          <a:p>
            <a:endParaRPr lang="en-GB" sz="10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There are six key factors to consider: 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Ethnicity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 – evidence shows that BAME individuals are being disproportionately affected by Covid-19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Age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 – people over 70 have been identified as clinically vulnerable 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Health conditions and disabilities 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– people with underlying health conditions and/or those with disabilities which may be the subject of reasonable adjustments 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Pregnancy 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– in particular those who are over 28 weeks or have underlying health conditions 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Gender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 – </a:t>
            </a:r>
            <a:r>
              <a:rPr lang="en-GB" sz="2000" dirty="0">
                <a:solidFill>
                  <a:schemeClr val="bg1"/>
                </a:solidFill>
                <a:latin typeface="Museo 300" panose="02000000000000000000" pitchFamily="50" charset="0"/>
              </a:rPr>
              <a:t>Working age males 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are at increased </a:t>
            </a:r>
            <a:r>
              <a:rPr lang="en-GB" sz="2000" dirty="0">
                <a:solidFill>
                  <a:schemeClr val="bg1"/>
                </a:solidFill>
                <a:latin typeface="Museo 300" panose="02000000000000000000" pitchFamily="50" charset="0"/>
              </a:rPr>
              <a:t>risk compared to 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females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Personal factors </a:t>
            </a:r>
            <a:r>
              <a:rPr lang="en-GB" sz="2000" dirty="0">
                <a:solidFill>
                  <a:schemeClr val="bg1"/>
                </a:solidFill>
                <a:latin typeface="Museo 300" panose="02000000000000000000" pitchFamily="50" charset="0"/>
              </a:rPr>
              <a:t>– such as mental </a:t>
            </a:r>
            <a:r>
              <a:rPr lang="en-GB" sz="20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wellbeing, vulnerable household members and other household arrangements.</a:t>
            </a:r>
            <a:endParaRPr lang="en-GB" sz="2000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832" y="6278035"/>
            <a:ext cx="11378374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Completed individual risk assessments should be signed off by Directors </a:t>
            </a:r>
            <a:endParaRPr lang="en-GB" sz="2000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3A4D7919604F47AED2E50F73EE8525" ma:contentTypeVersion="10" ma:contentTypeDescription="Create a new document." ma:contentTypeScope="" ma:versionID="7e2a85a7de872f176819425cafdfd7d5">
  <xsd:schema xmlns:xsd="http://www.w3.org/2001/XMLSchema" xmlns:xs="http://www.w3.org/2001/XMLSchema" xmlns:p="http://schemas.microsoft.com/office/2006/metadata/properties" xmlns:ns3="8e825aaa-4260-42ee-b5db-b405c1ef56d0" targetNamespace="http://schemas.microsoft.com/office/2006/metadata/properties" ma:root="true" ma:fieldsID="a16c1aeec2f45f6617842f40dac98afe" ns3:_="">
    <xsd:import namespace="8e825aaa-4260-42ee-b5db-b405c1ef56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25aaa-4260-42ee-b5db-b405c1ef5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FDD1B3-F589-49B3-8496-1CD92F62A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25aaa-4260-42ee-b5db-b405c1ef5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CAE622-BED2-4864-B976-AD9C772340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7A809-ECF3-47DB-A604-DFEEDE3A4A77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8e825aaa-4260-42ee-b5db-b405c1ef56d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6174</TotalTime>
  <Words>548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Museo 300</vt:lpstr>
      <vt:lpstr>Museo 500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risk reduction framework</dc:title>
  <dc:creator>Estdale Katie: H&amp;F</dc:creator>
  <cp:lastModifiedBy>K N</cp:lastModifiedBy>
  <cp:revision>43</cp:revision>
  <dcterms:created xsi:type="dcterms:W3CDTF">2020-05-22T12:12:30Z</dcterms:created>
  <dcterms:modified xsi:type="dcterms:W3CDTF">2020-07-02T15:59:19Z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0x010100CD3A4D7919604F47AED2E50F73EE8525</vt:lpwstr>
  </property>
</Properties>
</file>