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78"/>
    <p:restoredTop sz="94643"/>
  </p:normalViewPr>
  <p:slideViewPr>
    <p:cSldViewPr snapToGrid="0">
      <p:cViewPr varScale="1">
        <p:scale>
          <a:sx n="104" d="100"/>
          <a:sy n="104" d="100"/>
        </p:scale>
        <p:origin x="232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image" Target="../media/image2.svg"/><Relationship Id="rId5" Type="http://schemas.openxmlformats.org/officeDocument/2006/relationships/image" Target="../media/image6.svg"/><Relationship Id="rId4" Type="http://schemas.openxmlformats.org/officeDocument/2006/relationships/image" Target="../media/image5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image" Target="../media/image2.svg"/><Relationship Id="rId5" Type="http://schemas.openxmlformats.org/officeDocument/2006/relationships/image" Target="../media/image6.sv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C834E8-741C-412C-8536-6DC1B591BC38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920330A-A607-4216-91AB-F23918CC3D39}">
      <dgm:prSet/>
      <dgm:spPr/>
      <dgm:t>
        <a:bodyPr/>
        <a:lstStyle/>
        <a:p>
          <a:r>
            <a:rPr lang="en-US" b="1" dirty="0"/>
            <a:t>Wednesday 21</a:t>
          </a:r>
          <a:r>
            <a:rPr lang="en-US" b="1" baseline="30000" dirty="0"/>
            <a:t>st</a:t>
          </a:r>
          <a:r>
            <a:rPr lang="en-US" b="1" dirty="0"/>
            <a:t> January 2026, 14:00 – 14:15</a:t>
          </a:r>
        </a:p>
      </dgm:t>
    </dgm:pt>
    <dgm:pt modelId="{A310893F-67FD-431A-9CD4-DE295AAB9756}" type="parTrans" cxnId="{B3DB3E62-1D96-45DA-B601-7F8AD136DCF4}">
      <dgm:prSet/>
      <dgm:spPr/>
      <dgm:t>
        <a:bodyPr/>
        <a:lstStyle/>
        <a:p>
          <a:endParaRPr lang="en-US"/>
        </a:p>
      </dgm:t>
    </dgm:pt>
    <dgm:pt modelId="{45CC8E3B-C29E-434E-923A-805C6BD3A807}" type="sibTrans" cxnId="{B3DB3E62-1D96-45DA-B601-7F8AD136DCF4}">
      <dgm:prSet/>
      <dgm:spPr/>
      <dgm:t>
        <a:bodyPr/>
        <a:lstStyle/>
        <a:p>
          <a:endParaRPr lang="en-US"/>
        </a:p>
      </dgm:t>
    </dgm:pt>
    <dgm:pt modelId="{EB96A084-4215-464C-8A4C-439B246E8F03}">
      <dgm:prSet/>
      <dgm:spPr/>
      <dgm:t>
        <a:bodyPr/>
        <a:lstStyle/>
        <a:p>
          <a:r>
            <a:rPr lang="en-US" b="1"/>
            <a:t>Agenda</a:t>
          </a:r>
          <a:endParaRPr lang="en-US"/>
        </a:p>
      </dgm:t>
    </dgm:pt>
    <dgm:pt modelId="{0B078B15-120E-4DBC-A75E-4E3D1FED28E3}" type="parTrans" cxnId="{17195D51-9D60-4954-9283-DE850799967F}">
      <dgm:prSet/>
      <dgm:spPr/>
      <dgm:t>
        <a:bodyPr/>
        <a:lstStyle/>
        <a:p>
          <a:endParaRPr lang="en-US"/>
        </a:p>
      </dgm:t>
    </dgm:pt>
    <dgm:pt modelId="{577F6995-FB42-4DC0-8297-ED633FC37AB3}" type="sibTrans" cxnId="{17195D51-9D60-4954-9283-DE850799967F}">
      <dgm:prSet/>
      <dgm:spPr/>
      <dgm:t>
        <a:bodyPr/>
        <a:lstStyle/>
        <a:p>
          <a:endParaRPr lang="en-US"/>
        </a:p>
      </dgm:t>
    </dgm:pt>
    <dgm:pt modelId="{80D8F816-49CC-43A5-87B9-C171AF71DED6}">
      <dgm:prSet/>
      <dgm:spPr/>
      <dgm:t>
        <a:bodyPr/>
        <a:lstStyle/>
        <a:p>
          <a:r>
            <a:rPr lang="en-US"/>
            <a:t>Overview</a:t>
          </a:r>
        </a:p>
      </dgm:t>
    </dgm:pt>
    <dgm:pt modelId="{208A8720-B174-4574-B9B9-5F4D3493B94A}" type="parTrans" cxnId="{C8DA0C21-D71A-4153-9CB5-8AAC5C6D367D}">
      <dgm:prSet/>
      <dgm:spPr/>
      <dgm:t>
        <a:bodyPr/>
        <a:lstStyle/>
        <a:p>
          <a:endParaRPr lang="en-US"/>
        </a:p>
      </dgm:t>
    </dgm:pt>
    <dgm:pt modelId="{B3E18C34-84C2-4BB4-A83C-551E7CB921BB}" type="sibTrans" cxnId="{C8DA0C21-D71A-4153-9CB5-8AAC5C6D367D}">
      <dgm:prSet/>
      <dgm:spPr/>
      <dgm:t>
        <a:bodyPr/>
        <a:lstStyle/>
        <a:p>
          <a:endParaRPr lang="en-US"/>
        </a:p>
      </dgm:t>
    </dgm:pt>
    <dgm:pt modelId="{1CC615E4-FC9A-4CD4-A185-83B8F1B7AF69}">
      <dgm:prSet/>
      <dgm:spPr/>
      <dgm:t>
        <a:bodyPr/>
        <a:lstStyle/>
        <a:p>
          <a:r>
            <a:rPr lang="en-US"/>
            <a:t>Highlights</a:t>
          </a:r>
        </a:p>
      </dgm:t>
    </dgm:pt>
    <dgm:pt modelId="{94E0C1F2-7AE6-439B-B050-6AD79393A63B}" type="parTrans" cxnId="{EDBBEEC6-B487-4183-828D-31E7C67EE0E4}">
      <dgm:prSet/>
      <dgm:spPr/>
      <dgm:t>
        <a:bodyPr/>
        <a:lstStyle/>
        <a:p>
          <a:endParaRPr lang="en-US"/>
        </a:p>
      </dgm:t>
    </dgm:pt>
    <dgm:pt modelId="{9D14DC4F-92C2-4E6E-905B-FD4305312B45}" type="sibTrans" cxnId="{EDBBEEC6-B487-4183-828D-31E7C67EE0E4}">
      <dgm:prSet/>
      <dgm:spPr/>
      <dgm:t>
        <a:bodyPr/>
        <a:lstStyle/>
        <a:p>
          <a:endParaRPr lang="en-US"/>
        </a:p>
      </dgm:t>
    </dgm:pt>
    <dgm:pt modelId="{C70D2A5F-4877-4CB9-AA70-1D1E3F845FEA}">
      <dgm:prSet/>
      <dgm:spPr/>
      <dgm:t>
        <a:bodyPr/>
        <a:lstStyle/>
        <a:p>
          <a:r>
            <a:rPr lang="en-US"/>
            <a:t>Future</a:t>
          </a:r>
        </a:p>
      </dgm:t>
    </dgm:pt>
    <dgm:pt modelId="{34646D71-EAD5-455C-9EAD-DA2A9D0F11B1}" type="parTrans" cxnId="{16D24FEA-469A-43C1-B0BB-4A0982065939}">
      <dgm:prSet/>
      <dgm:spPr/>
      <dgm:t>
        <a:bodyPr/>
        <a:lstStyle/>
        <a:p>
          <a:endParaRPr lang="en-US"/>
        </a:p>
      </dgm:t>
    </dgm:pt>
    <dgm:pt modelId="{A28EA81F-57F0-4964-8EA4-5006F9C40403}" type="sibTrans" cxnId="{16D24FEA-469A-43C1-B0BB-4A0982065939}">
      <dgm:prSet/>
      <dgm:spPr/>
      <dgm:t>
        <a:bodyPr/>
        <a:lstStyle/>
        <a:p>
          <a:endParaRPr lang="en-US"/>
        </a:p>
      </dgm:t>
    </dgm:pt>
    <dgm:pt modelId="{29ADD252-CF25-41A6-9A88-B8751F80E4FE}">
      <dgm:prSet/>
      <dgm:spPr/>
      <dgm:t>
        <a:bodyPr/>
        <a:lstStyle/>
        <a:p>
          <a:r>
            <a:rPr lang="en-US" dirty="0"/>
            <a:t>Finance – Annual Accounts, 25-26</a:t>
          </a:r>
        </a:p>
      </dgm:t>
    </dgm:pt>
    <dgm:pt modelId="{50851F72-D53D-46A3-852C-BB7063D45757}" type="parTrans" cxnId="{80B84256-572B-423B-A984-E534B6DBA0C4}">
      <dgm:prSet/>
      <dgm:spPr/>
      <dgm:t>
        <a:bodyPr/>
        <a:lstStyle/>
        <a:p>
          <a:endParaRPr lang="en-US"/>
        </a:p>
      </dgm:t>
    </dgm:pt>
    <dgm:pt modelId="{8934313A-8A8F-4A3A-9ED3-DEB19B6D606B}" type="sibTrans" cxnId="{80B84256-572B-423B-A984-E534B6DBA0C4}">
      <dgm:prSet/>
      <dgm:spPr/>
      <dgm:t>
        <a:bodyPr/>
        <a:lstStyle/>
        <a:p>
          <a:endParaRPr lang="en-US"/>
        </a:p>
      </dgm:t>
    </dgm:pt>
    <dgm:pt modelId="{403D95B5-4BB4-47A1-B25F-992324E009EB}">
      <dgm:prSet/>
      <dgm:spPr/>
      <dgm:t>
        <a:bodyPr/>
        <a:lstStyle/>
        <a:p>
          <a:r>
            <a:rPr lang="en-US"/>
            <a:t>Board Members &amp; Observers</a:t>
          </a:r>
        </a:p>
      </dgm:t>
    </dgm:pt>
    <dgm:pt modelId="{B16A8E12-F143-4A46-AC9F-60E961001ED7}" type="parTrans" cxnId="{4AD01EBF-CEC6-44ED-AB9E-2A5C94F9AF77}">
      <dgm:prSet/>
      <dgm:spPr/>
      <dgm:t>
        <a:bodyPr/>
        <a:lstStyle/>
        <a:p>
          <a:endParaRPr lang="en-US"/>
        </a:p>
      </dgm:t>
    </dgm:pt>
    <dgm:pt modelId="{B6863867-A32A-4B49-8C33-448BEAB254AF}" type="sibTrans" cxnId="{4AD01EBF-CEC6-44ED-AB9E-2A5C94F9AF77}">
      <dgm:prSet/>
      <dgm:spPr/>
      <dgm:t>
        <a:bodyPr/>
        <a:lstStyle/>
        <a:p>
          <a:endParaRPr lang="en-US"/>
        </a:p>
      </dgm:t>
    </dgm:pt>
    <dgm:pt modelId="{1FD5D3A1-8E03-43A2-8AE5-1EE5E297B764}">
      <dgm:prSet/>
      <dgm:spPr/>
      <dgm:t>
        <a:bodyPr/>
        <a:lstStyle/>
        <a:p>
          <a:r>
            <a:rPr lang="en-US"/>
            <a:t>AOB</a:t>
          </a:r>
        </a:p>
      </dgm:t>
    </dgm:pt>
    <dgm:pt modelId="{2949D938-8A04-4EC3-A5A4-62DC2B65E7DF}" type="parTrans" cxnId="{E7DD4096-0E62-4CEA-9C8B-FEFF2CCFC0BD}">
      <dgm:prSet/>
      <dgm:spPr/>
      <dgm:t>
        <a:bodyPr/>
        <a:lstStyle/>
        <a:p>
          <a:endParaRPr lang="en-US"/>
        </a:p>
      </dgm:t>
    </dgm:pt>
    <dgm:pt modelId="{5F7E8AD6-5E26-4720-9553-819BED91342D}" type="sibTrans" cxnId="{E7DD4096-0E62-4CEA-9C8B-FEFF2CCFC0BD}">
      <dgm:prSet/>
      <dgm:spPr/>
      <dgm:t>
        <a:bodyPr/>
        <a:lstStyle/>
        <a:p>
          <a:endParaRPr lang="en-US"/>
        </a:p>
      </dgm:t>
    </dgm:pt>
    <dgm:pt modelId="{55E69BD6-AE54-47BA-885F-B9168979FFED}" type="pres">
      <dgm:prSet presAssocID="{13C834E8-741C-412C-8536-6DC1B591BC38}" presName="vert0" presStyleCnt="0">
        <dgm:presLayoutVars>
          <dgm:dir/>
          <dgm:animOne val="branch"/>
          <dgm:animLvl val="lvl"/>
        </dgm:presLayoutVars>
      </dgm:prSet>
      <dgm:spPr/>
    </dgm:pt>
    <dgm:pt modelId="{B77C135A-5EB1-4C9C-8F29-D3DDBBA9237B}" type="pres">
      <dgm:prSet presAssocID="{4920330A-A607-4216-91AB-F23918CC3D39}" presName="thickLine" presStyleLbl="alignNode1" presStyleIdx="0" presStyleCnt="8"/>
      <dgm:spPr/>
    </dgm:pt>
    <dgm:pt modelId="{A5CF6E3B-284D-4724-B875-7D4F2AA0A2F0}" type="pres">
      <dgm:prSet presAssocID="{4920330A-A607-4216-91AB-F23918CC3D39}" presName="horz1" presStyleCnt="0"/>
      <dgm:spPr/>
    </dgm:pt>
    <dgm:pt modelId="{6EB3DE01-96C3-400B-8496-1623A17EC468}" type="pres">
      <dgm:prSet presAssocID="{4920330A-A607-4216-91AB-F23918CC3D39}" presName="tx1" presStyleLbl="revTx" presStyleIdx="0" presStyleCnt="8"/>
      <dgm:spPr/>
    </dgm:pt>
    <dgm:pt modelId="{7E9AD081-7D98-46DA-BB3D-92E1C008DB3C}" type="pres">
      <dgm:prSet presAssocID="{4920330A-A607-4216-91AB-F23918CC3D39}" presName="vert1" presStyleCnt="0"/>
      <dgm:spPr/>
    </dgm:pt>
    <dgm:pt modelId="{283C9CBA-9F33-4B7F-911D-042AC1050E85}" type="pres">
      <dgm:prSet presAssocID="{EB96A084-4215-464C-8A4C-439B246E8F03}" presName="thickLine" presStyleLbl="alignNode1" presStyleIdx="1" presStyleCnt="8"/>
      <dgm:spPr/>
    </dgm:pt>
    <dgm:pt modelId="{ECF437D4-38BC-43B2-8807-C80AD519487A}" type="pres">
      <dgm:prSet presAssocID="{EB96A084-4215-464C-8A4C-439B246E8F03}" presName="horz1" presStyleCnt="0"/>
      <dgm:spPr/>
    </dgm:pt>
    <dgm:pt modelId="{DBB7F214-B9BD-4FB5-9005-F53878603A60}" type="pres">
      <dgm:prSet presAssocID="{EB96A084-4215-464C-8A4C-439B246E8F03}" presName="tx1" presStyleLbl="revTx" presStyleIdx="1" presStyleCnt="8"/>
      <dgm:spPr/>
    </dgm:pt>
    <dgm:pt modelId="{B72D4C27-3317-4F1A-BE8B-4EE8D47153E3}" type="pres">
      <dgm:prSet presAssocID="{EB96A084-4215-464C-8A4C-439B246E8F03}" presName="vert1" presStyleCnt="0"/>
      <dgm:spPr/>
    </dgm:pt>
    <dgm:pt modelId="{44036FEC-C585-421D-81D7-1C4B9E4D3BEA}" type="pres">
      <dgm:prSet presAssocID="{80D8F816-49CC-43A5-87B9-C171AF71DED6}" presName="thickLine" presStyleLbl="alignNode1" presStyleIdx="2" presStyleCnt="8"/>
      <dgm:spPr/>
    </dgm:pt>
    <dgm:pt modelId="{EB572F5C-7E87-4BE3-93ED-8A070AB1638B}" type="pres">
      <dgm:prSet presAssocID="{80D8F816-49CC-43A5-87B9-C171AF71DED6}" presName="horz1" presStyleCnt="0"/>
      <dgm:spPr/>
    </dgm:pt>
    <dgm:pt modelId="{DAAD4183-F765-449A-A85D-9DB6003617F5}" type="pres">
      <dgm:prSet presAssocID="{80D8F816-49CC-43A5-87B9-C171AF71DED6}" presName="tx1" presStyleLbl="revTx" presStyleIdx="2" presStyleCnt="8"/>
      <dgm:spPr/>
    </dgm:pt>
    <dgm:pt modelId="{B520E019-0FFC-4401-BF59-8551D06C9D15}" type="pres">
      <dgm:prSet presAssocID="{80D8F816-49CC-43A5-87B9-C171AF71DED6}" presName="vert1" presStyleCnt="0"/>
      <dgm:spPr/>
    </dgm:pt>
    <dgm:pt modelId="{63845EF6-1B1E-437B-BFF3-06EFE823B812}" type="pres">
      <dgm:prSet presAssocID="{1CC615E4-FC9A-4CD4-A185-83B8F1B7AF69}" presName="thickLine" presStyleLbl="alignNode1" presStyleIdx="3" presStyleCnt="8"/>
      <dgm:spPr/>
    </dgm:pt>
    <dgm:pt modelId="{E6CD565F-EA7A-446E-AD2F-2B46EDA4D4C8}" type="pres">
      <dgm:prSet presAssocID="{1CC615E4-FC9A-4CD4-A185-83B8F1B7AF69}" presName="horz1" presStyleCnt="0"/>
      <dgm:spPr/>
    </dgm:pt>
    <dgm:pt modelId="{5DE89124-2EE7-4C35-B9E8-854A0B6E23BD}" type="pres">
      <dgm:prSet presAssocID="{1CC615E4-FC9A-4CD4-A185-83B8F1B7AF69}" presName="tx1" presStyleLbl="revTx" presStyleIdx="3" presStyleCnt="8"/>
      <dgm:spPr/>
    </dgm:pt>
    <dgm:pt modelId="{6FDEA6BC-C4AC-4F95-A36D-512155B9D6BF}" type="pres">
      <dgm:prSet presAssocID="{1CC615E4-FC9A-4CD4-A185-83B8F1B7AF69}" presName="vert1" presStyleCnt="0"/>
      <dgm:spPr/>
    </dgm:pt>
    <dgm:pt modelId="{F2E43F13-2D21-4896-B451-148261A370E7}" type="pres">
      <dgm:prSet presAssocID="{C70D2A5F-4877-4CB9-AA70-1D1E3F845FEA}" presName="thickLine" presStyleLbl="alignNode1" presStyleIdx="4" presStyleCnt="8"/>
      <dgm:spPr/>
    </dgm:pt>
    <dgm:pt modelId="{0A3ACB25-E10E-467A-824D-3BC270B3C5F9}" type="pres">
      <dgm:prSet presAssocID="{C70D2A5F-4877-4CB9-AA70-1D1E3F845FEA}" presName="horz1" presStyleCnt="0"/>
      <dgm:spPr/>
    </dgm:pt>
    <dgm:pt modelId="{718AF1B0-5722-42F3-95FB-E36459D8BD2E}" type="pres">
      <dgm:prSet presAssocID="{C70D2A5F-4877-4CB9-AA70-1D1E3F845FEA}" presName="tx1" presStyleLbl="revTx" presStyleIdx="4" presStyleCnt="8"/>
      <dgm:spPr/>
    </dgm:pt>
    <dgm:pt modelId="{E3787379-B41B-4922-BC2E-8ADEEB476301}" type="pres">
      <dgm:prSet presAssocID="{C70D2A5F-4877-4CB9-AA70-1D1E3F845FEA}" presName="vert1" presStyleCnt="0"/>
      <dgm:spPr/>
    </dgm:pt>
    <dgm:pt modelId="{3911C86D-49FE-4E43-A41A-9454BE59000E}" type="pres">
      <dgm:prSet presAssocID="{29ADD252-CF25-41A6-9A88-B8751F80E4FE}" presName="thickLine" presStyleLbl="alignNode1" presStyleIdx="5" presStyleCnt="8"/>
      <dgm:spPr/>
    </dgm:pt>
    <dgm:pt modelId="{07E22D4A-A8D1-41A0-B086-1B9577A808F5}" type="pres">
      <dgm:prSet presAssocID="{29ADD252-CF25-41A6-9A88-B8751F80E4FE}" presName="horz1" presStyleCnt="0"/>
      <dgm:spPr/>
    </dgm:pt>
    <dgm:pt modelId="{63CCEC3A-DD72-42D9-A6A0-DF72E5490B10}" type="pres">
      <dgm:prSet presAssocID="{29ADD252-CF25-41A6-9A88-B8751F80E4FE}" presName="tx1" presStyleLbl="revTx" presStyleIdx="5" presStyleCnt="8"/>
      <dgm:spPr/>
    </dgm:pt>
    <dgm:pt modelId="{1BD05084-BB21-4302-BD0F-84D6E18A80F1}" type="pres">
      <dgm:prSet presAssocID="{29ADD252-CF25-41A6-9A88-B8751F80E4FE}" presName="vert1" presStyleCnt="0"/>
      <dgm:spPr/>
    </dgm:pt>
    <dgm:pt modelId="{B0276617-CABC-4BE1-B024-5B9B72D59668}" type="pres">
      <dgm:prSet presAssocID="{403D95B5-4BB4-47A1-B25F-992324E009EB}" presName="thickLine" presStyleLbl="alignNode1" presStyleIdx="6" presStyleCnt="8"/>
      <dgm:spPr/>
    </dgm:pt>
    <dgm:pt modelId="{118891AA-CF06-4DAC-A79D-84493D190A24}" type="pres">
      <dgm:prSet presAssocID="{403D95B5-4BB4-47A1-B25F-992324E009EB}" presName="horz1" presStyleCnt="0"/>
      <dgm:spPr/>
    </dgm:pt>
    <dgm:pt modelId="{EEE2FB53-1057-403C-9E43-B2F7D885DCA8}" type="pres">
      <dgm:prSet presAssocID="{403D95B5-4BB4-47A1-B25F-992324E009EB}" presName="tx1" presStyleLbl="revTx" presStyleIdx="6" presStyleCnt="8"/>
      <dgm:spPr/>
    </dgm:pt>
    <dgm:pt modelId="{84CC7BE4-9432-4F90-90C9-176D2D7E38D7}" type="pres">
      <dgm:prSet presAssocID="{403D95B5-4BB4-47A1-B25F-992324E009EB}" presName="vert1" presStyleCnt="0"/>
      <dgm:spPr/>
    </dgm:pt>
    <dgm:pt modelId="{BE4C7D3A-1EDB-4780-8668-A0C9519B754C}" type="pres">
      <dgm:prSet presAssocID="{1FD5D3A1-8E03-43A2-8AE5-1EE5E297B764}" presName="thickLine" presStyleLbl="alignNode1" presStyleIdx="7" presStyleCnt="8"/>
      <dgm:spPr/>
    </dgm:pt>
    <dgm:pt modelId="{59C033B2-FDE3-4295-A271-F1E3CFCA5924}" type="pres">
      <dgm:prSet presAssocID="{1FD5D3A1-8E03-43A2-8AE5-1EE5E297B764}" presName="horz1" presStyleCnt="0"/>
      <dgm:spPr/>
    </dgm:pt>
    <dgm:pt modelId="{47142D57-BCF7-461C-92EC-796E053B0B55}" type="pres">
      <dgm:prSet presAssocID="{1FD5D3A1-8E03-43A2-8AE5-1EE5E297B764}" presName="tx1" presStyleLbl="revTx" presStyleIdx="7" presStyleCnt="8"/>
      <dgm:spPr/>
    </dgm:pt>
    <dgm:pt modelId="{B46A08CC-D27A-4C81-8E3D-7E97474ACDD4}" type="pres">
      <dgm:prSet presAssocID="{1FD5D3A1-8E03-43A2-8AE5-1EE5E297B764}" presName="vert1" presStyleCnt="0"/>
      <dgm:spPr/>
    </dgm:pt>
  </dgm:ptLst>
  <dgm:cxnLst>
    <dgm:cxn modelId="{C8DA0C21-D71A-4153-9CB5-8AAC5C6D367D}" srcId="{13C834E8-741C-412C-8536-6DC1B591BC38}" destId="{80D8F816-49CC-43A5-87B9-C171AF71DED6}" srcOrd="2" destOrd="0" parTransId="{208A8720-B174-4574-B9B9-5F4D3493B94A}" sibTransId="{B3E18C34-84C2-4BB4-A83C-551E7CB921BB}"/>
    <dgm:cxn modelId="{17195D51-9D60-4954-9283-DE850799967F}" srcId="{13C834E8-741C-412C-8536-6DC1B591BC38}" destId="{EB96A084-4215-464C-8A4C-439B246E8F03}" srcOrd="1" destOrd="0" parTransId="{0B078B15-120E-4DBC-A75E-4E3D1FED28E3}" sibTransId="{577F6995-FB42-4DC0-8297-ED633FC37AB3}"/>
    <dgm:cxn modelId="{80B84256-572B-423B-A984-E534B6DBA0C4}" srcId="{13C834E8-741C-412C-8536-6DC1B591BC38}" destId="{29ADD252-CF25-41A6-9A88-B8751F80E4FE}" srcOrd="5" destOrd="0" parTransId="{50851F72-D53D-46A3-852C-BB7063D45757}" sibTransId="{8934313A-8A8F-4A3A-9ED3-DEB19B6D606B}"/>
    <dgm:cxn modelId="{B3DB3E62-1D96-45DA-B601-7F8AD136DCF4}" srcId="{13C834E8-741C-412C-8536-6DC1B591BC38}" destId="{4920330A-A607-4216-91AB-F23918CC3D39}" srcOrd="0" destOrd="0" parTransId="{A310893F-67FD-431A-9CD4-DE295AAB9756}" sibTransId="{45CC8E3B-C29E-434E-923A-805C6BD3A807}"/>
    <dgm:cxn modelId="{E135DC7F-C4EB-42D2-BCB7-000883C9230D}" type="presOf" srcId="{C70D2A5F-4877-4CB9-AA70-1D1E3F845FEA}" destId="{718AF1B0-5722-42F3-95FB-E36459D8BD2E}" srcOrd="0" destOrd="0" presId="urn:microsoft.com/office/officeart/2008/layout/LinedList"/>
    <dgm:cxn modelId="{0C52CA85-8417-49C1-A2DB-3D3A27D4D7B5}" type="presOf" srcId="{80D8F816-49CC-43A5-87B9-C171AF71DED6}" destId="{DAAD4183-F765-449A-A85D-9DB6003617F5}" srcOrd="0" destOrd="0" presId="urn:microsoft.com/office/officeart/2008/layout/LinedList"/>
    <dgm:cxn modelId="{2D5FAD8C-5CE3-4CA5-AD52-0E078529CA6D}" type="presOf" srcId="{403D95B5-4BB4-47A1-B25F-992324E009EB}" destId="{EEE2FB53-1057-403C-9E43-B2F7D885DCA8}" srcOrd="0" destOrd="0" presId="urn:microsoft.com/office/officeart/2008/layout/LinedList"/>
    <dgm:cxn modelId="{BA46508D-EE02-4091-A220-582B0F40F5DF}" type="presOf" srcId="{4920330A-A607-4216-91AB-F23918CC3D39}" destId="{6EB3DE01-96C3-400B-8496-1623A17EC468}" srcOrd="0" destOrd="0" presId="urn:microsoft.com/office/officeart/2008/layout/LinedList"/>
    <dgm:cxn modelId="{E7DD4096-0E62-4CEA-9C8B-FEFF2CCFC0BD}" srcId="{13C834E8-741C-412C-8536-6DC1B591BC38}" destId="{1FD5D3A1-8E03-43A2-8AE5-1EE5E297B764}" srcOrd="7" destOrd="0" parTransId="{2949D938-8A04-4EC3-A5A4-62DC2B65E7DF}" sibTransId="{5F7E8AD6-5E26-4720-9553-819BED91342D}"/>
    <dgm:cxn modelId="{AA4B24A1-1BB3-4AF2-98BA-E9EFE3C1579D}" type="presOf" srcId="{1FD5D3A1-8E03-43A2-8AE5-1EE5E297B764}" destId="{47142D57-BCF7-461C-92EC-796E053B0B55}" srcOrd="0" destOrd="0" presId="urn:microsoft.com/office/officeart/2008/layout/LinedList"/>
    <dgm:cxn modelId="{22A0C4AC-B3FE-4B8B-A8DF-9CF3C925D47F}" type="presOf" srcId="{EB96A084-4215-464C-8A4C-439B246E8F03}" destId="{DBB7F214-B9BD-4FB5-9005-F53878603A60}" srcOrd="0" destOrd="0" presId="urn:microsoft.com/office/officeart/2008/layout/LinedList"/>
    <dgm:cxn modelId="{BA9B31B0-8CC6-444D-804B-408BAA6BA609}" type="presOf" srcId="{29ADD252-CF25-41A6-9A88-B8751F80E4FE}" destId="{63CCEC3A-DD72-42D9-A6A0-DF72E5490B10}" srcOrd="0" destOrd="0" presId="urn:microsoft.com/office/officeart/2008/layout/LinedList"/>
    <dgm:cxn modelId="{4AD01EBF-CEC6-44ED-AB9E-2A5C94F9AF77}" srcId="{13C834E8-741C-412C-8536-6DC1B591BC38}" destId="{403D95B5-4BB4-47A1-B25F-992324E009EB}" srcOrd="6" destOrd="0" parTransId="{B16A8E12-F143-4A46-AC9F-60E961001ED7}" sibTransId="{B6863867-A32A-4B49-8C33-448BEAB254AF}"/>
    <dgm:cxn modelId="{EDBBEEC6-B487-4183-828D-31E7C67EE0E4}" srcId="{13C834E8-741C-412C-8536-6DC1B591BC38}" destId="{1CC615E4-FC9A-4CD4-A185-83B8F1B7AF69}" srcOrd="3" destOrd="0" parTransId="{94E0C1F2-7AE6-439B-B050-6AD79393A63B}" sibTransId="{9D14DC4F-92C2-4E6E-905B-FD4305312B45}"/>
    <dgm:cxn modelId="{0CA4A7DF-7386-434D-89A1-BD6D8FD02E47}" type="presOf" srcId="{13C834E8-741C-412C-8536-6DC1B591BC38}" destId="{55E69BD6-AE54-47BA-885F-B9168979FFED}" srcOrd="0" destOrd="0" presId="urn:microsoft.com/office/officeart/2008/layout/LinedList"/>
    <dgm:cxn modelId="{16D24FEA-469A-43C1-B0BB-4A0982065939}" srcId="{13C834E8-741C-412C-8536-6DC1B591BC38}" destId="{C70D2A5F-4877-4CB9-AA70-1D1E3F845FEA}" srcOrd="4" destOrd="0" parTransId="{34646D71-EAD5-455C-9EAD-DA2A9D0F11B1}" sibTransId="{A28EA81F-57F0-4964-8EA4-5006F9C40403}"/>
    <dgm:cxn modelId="{8869D0F9-FB03-4C56-8972-E59A089BBA06}" type="presOf" srcId="{1CC615E4-FC9A-4CD4-A185-83B8F1B7AF69}" destId="{5DE89124-2EE7-4C35-B9E8-854A0B6E23BD}" srcOrd="0" destOrd="0" presId="urn:microsoft.com/office/officeart/2008/layout/LinedList"/>
    <dgm:cxn modelId="{B690FC83-AA3F-4938-B64D-2A68F598C503}" type="presParOf" srcId="{55E69BD6-AE54-47BA-885F-B9168979FFED}" destId="{B77C135A-5EB1-4C9C-8F29-D3DDBBA9237B}" srcOrd="0" destOrd="0" presId="urn:microsoft.com/office/officeart/2008/layout/LinedList"/>
    <dgm:cxn modelId="{73380824-380D-44C0-93AA-B4903758BFCB}" type="presParOf" srcId="{55E69BD6-AE54-47BA-885F-B9168979FFED}" destId="{A5CF6E3B-284D-4724-B875-7D4F2AA0A2F0}" srcOrd="1" destOrd="0" presId="urn:microsoft.com/office/officeart/2008/layout/LinedList"/>
    <dgm:cxn modelId="{AC9A5BB7-EDD1-4C88-B6BD-FFFA08971CB2}" type="presParOf" srcId="{A5CF6E3B-284D-4724-B875-7D4F2AA0A2F0}" destId="{6EB3DE01-96C3-400B-8496-1623A17EC468}" srcOrd="0" destOrd="0" presId="urn:microsoft.com/office/officeart/2008/layout/LinedList"/>
    <dgm:cxn modelId="{EDA962C7-C8AE-4AAD-8834-48B80F887CD4}" type="presParOf" srcId="{A5CF6E3B-284D-4724-B875-7D4F2AA0A2F0}" destId="{7E9AD081-7D98-46DA-BB3D-92E1C008DB3C}" srcOrd="1" destOrd="0" presId="urn:microsoft.com/office/officeart/2008/layout/LinedList"/>
    <dgm:cxn modelId="{BBA4F00E-35D8-44D0-92C8-23D20F1857B1}" type="presParOf" srcId="{55E69BD6-AE54-47BA-885F-B9168979FFED}" destId="{283C9CBA-9F33-4B7F-911D-042AC1050E85}" srcOrd="2" destOrd="0" presId="urn:microsoft.com/office/officeart/2008/layout/LinedList"/>
    <dgm:cxn modelId="{8844B096-406C-4059-85D7-97C7103D151E}" type="presParOf" srcId="{55E69BD6-AE54-47BA-885F-B9168979FFED}" destId="{ECF437D4-38BC-43B2-8807-C80AD519487A}" srcOrd="3" destOrd="0" presId="urn:microsoft.com/office/officeart/2008/layout/LinedList"/>
    <dgm:cxn modelId="{B342C9BB-DEE7-47E3-B878-FD6822B2F13A}" type="presParOf" srcId="{ECF437D4-38BC-43B2-8807-C80AD519487A}" destId="{DBB7F214-B9BD-4FB5-9005-F53878603A60}" srcOrd="0" destOrd="0" presId="urn:microsoft.com/office/officeart/2008/layout/LinedList"/>
    <dgm:cxn modelId="{E923CD60-0B83-43FD-B88A-CFC1102D2247}" type="presParOf" srcId="{ECF437D4-38BC-43B2-8807-C80AD519487A}" destId="{B72D4C27-3317-4F1A-BE8B-4EE8D47153E3}" srcOrd="1" destOrd="0" presId="urn:microsoft.com/office/officeart/2008/layout/LinedList"/>
    <dgm:cxn modelId="{51CEC530-6D39-4835-BBA2-8607176F4F8C}" type="presParOf" srcId="{55E69BD6-AE54-47BA-885F-B9168979FFED}" destId="{44036FEC-C585-421D-81D7-1C4B9E4D3BEA}" srcOrd="4" destOrd="0" presId="urn:microsoft.com/office/officeart/2008/layout/LinedList"/>
    <dgm:cxn modelId="{A5FD9A27-3A02-456F-B2C4-93ADFF4C1284}" type="presParOf" srcId="{55E69BD6-AE54-47BA-885F-B9168979FFED}" destId="{EB572F5C-7E87-4BE3-93ED-8A070AB1638B}" srcOrd="5" destOrd="0" presId="urn:microsoft.com/office/officeart/2008/layout/LinedList"/>
    <dgm:cxn modelId="{B2315770-3FD2-4069-9210-5974049B4D80}" type="presParOf" srcId="{EB572F5C-7E87-4BE3-93ED-8A070AB1638B}" destId="{DAAD4183-F765-449A-A85D-9DB6003617F5}" srcOrd="0" destOrd="0" presId="urn:microsoft.com/office/officeart/2008/layout/LinedList"/>
    <dgm:cxn modelId="{87D20368-AEB6-4C0F-806E-3AF5291DC364}" type="presParOf" srcId="{EB572F5C-7E87-4BE3-93ED-8A070AB1638B}" destId="{B520E019-0FFC-4401-BF59-8551D06C9D15}" srcOrd="1" destOrd="0" presId="urn:microsoft.com/office/officeart/2008/layout/LinedList"/>
    <dgm:cxn modelId="{4ECC054D-7940-4733-ADEA-FC4DB10CFBE9}" type="presParOf" srcId="{55E69BD6-AE54-47BA-885F-B9168979FFED}" destId="{63845EF6-1B1E-437B-BFF3-06EFE823B812}" srcOrd="6" destOrd="0" presId="urn:microsoft.com/office/officeart/2008/layout/LinedList"/>
    <dgm:cxn modelId="{D164BFA7-E97D-498E-B14C-CAE9AE21CD26}" type="presParOf" srcId="{55E69BD6-AE54-47BA-885F-B9168979FFED}" destId="{E6CD565F-EA7A-446E-AD2F-2B46EDA4D4C8}" srcOrd="7" destOrd="0" presId="urn:microsoft.com/office/officeart/2008/layout/LinedList"/>
    <dgm:cxn modelId="{E129086C-4BCD-466D-B538-C000E8F1DB85}" type="presParOf" srcId="{E6CD565F-EA7A-446E-AD2F-2B46EDA4D4C8}" destId="{5DE89124-2EE7-4C35-B9E8-854A0B6E23BD}" srcOrd="0" destOrd="0" presId="urn:microsoft.com/office/officeart/2008/layout/LinedList"/>
    <dgm:cxn modelId="{F350D285-0C13-4ED1-9586-4F473118FED4}" type="presParOf" srcId="{E6CD565F-EA7A-446E-AD2F-2B46EDA4D4C8}" destId="{6FDEA6BC-C4AC-4F95-A36D-512155B9D6BF}" srcOrd="1" destOrd="0" presId="urn:microsoft.com/office/officeart/2008/layout/LinedList"/>
    <dgm:cxn modelId="{FD35B6DA-4B34-45A4-91FB-6229112DFC4D}" type="presParOf" srcId="{55E69BD6-AE54-47BA-885F-B9168979FFED}" destId="{F2E43F13-2D21-4896-B451-148261A370E7}" srcOrd="8" destOrd="0" presId="urn:microsoft.com/office/officeart/2008/layout/LinedList"/>
    <dgm:cxn modelId="{9F28557C-5AB8-41B1-8459-471891FB237B}" type="presParOf" srcId="{55E69BD6-AE54-47BA-885F-B9168979FFED}" destId="{0A3ACB25-E10E-467A-824D-3BC270B3C5F9}" srcOrd="9" destOrd="0" presId="urn:microsoft.com/office/officeart/2008/layout/LinedList"/>
    <dgm:cxn modelId="{196531FF-6115-47A3-B55D-8B4ECCBA20DD}" type="presParOf" srcId="{0A3ACB25-E10E-467A-824D-3BC270B3C5F9}" destId="{718AF1B0-5722-42F3-95FB-E36459D8BD2E}" srcOrd="0" destOrd="0" presId="urn:microsoft.com/office/officeart/2008/layout/LinedList"/>
    <dgm:cxn modelId="{DFB8344F-92BE-4307-84B9-BFABD0351714}" type="presParOf" srcId="{0A3ACB25-E10E-467A-824D-3BC270B3C5F9}" destId="{E3787379-B41B-4922-BC2E-8ADEEB476301}" srcOrd="1" destOrd="0" presId="urn:microsoft.com/office/officeart/2008/layout/LinedList"/>
    <dgm:cxn modelId="{A0FE9FA5-8EC1-4E0B-9893-2AD6AD0453C2}" type="presParOf" srcId="{55E69BD6-AE54-47BA-885F-B9168979FFED}" destId="{3911C86D-49FE-4E43-A41A-9454BE59000E}" srcOrd="10" destOrd="0" presId="urn:microsoft.com/office/officeart/2008/layout/LinedList"/>
    <dgm:cxn modelId="{0C6F2157-F938-43D5-B660-15BB57D2FDB3}" type="presParOf" srcId="{55E69BD6-AE54-47BA-885F-B9168979FFED}" destId="{07E22D4A-A8D1-41A0-B086-1B9577A808F5}" srcOrd="11" destOrd="0" presId="urn:microsoft.com/office/officeart/2008/layout/LinedList"/>
    <dgm:cxn modelId="{9631A015-6366-496D-A53A-B6DAE740DD94}" type="presParOf" srcId="{07E22D4A-A8D1-41A0-B086-1B9577A808F5}" destId="{63CCEC3A-DD72-42D9-A6A0-DF72E5490B10}" srcOrd="0" destOrd="0" presId="urn:microsoft.com/office/officeart/2008/layout/LinedList"/>
    <dgm:cxn modelId="{730FFC09-9FB9-4564-9754-9F7989263ECD}" type="presParOf" srcId="{07E22D4A-A8D1-41A0-B086-1B9577A808F5}" destId="{1BD05084-BB21-4302-BD0F-84D6E18A80F1}" srcOrd="1" destOrd="0" presId="urn:microsoft.com/office/officeart/2008/layout/LinedList"/>
    <dgm:cxn modelId="{4C9985FA-33B4-4976-8DB2-3A518CEB01ED}" type="presParOf" srcId="{55E69BD6-AE54-47BA-885F-B9168979FFED}" destId="{B0276617-CABC-4BE1-B024-5B9B72D59668}" srcOrd="12" destOrd="0" presId="urn:microsoft.com/office/officeart/2008/layout/LinedList"/>
    <dgm:cxn modelId="{71E9B794-5F9A-4A36-9307-02E105C3C546}" type="presParOf" srcId="{55E69BD6-AE54-47BA-885F-B9168979FFED}" destId="{118891AA-CF06-4DAC-A79D-84493D190A24}" srcOrd="13" destOrd="0" presId="urn:microsoft.com/office/officeart/2008/layout/LinedList"/>
    <dgm:cxn modelId="{6E3535D6-7898-434D-9D0B-898DE15BC587}" type="presParOf" srcId="{118891AA-CF06-4DAC-A79D-84493D190A24}" destId="{EEE2FB53-1057-403C-9E43-B2F7D885DCA8}" srcOrd="0" destOrd="0" presId="urn:microsoft.com/office/officeart/2008/layout/LinedList"/>
    <dgm:cxn modelId="{A9FE3E13-F8B3-4DF9-AD20-BD66BC61C90F}" type="presParOf" srcId="{118891AA-CF06-4DAC-A79D-84493D190A24}" destId="{84CC7BE4-9432-4F90-90C9-176D2D7E38D7}" srcOrd="1" destOrd="0" presId="urn:microsoft.com/office/officeart/2008/layout/LinedList"/>
    <dgm:cxn modelId="{495AEC26-4A0E-4686-8D8C-882490A93BBD}" type="presParOf" srcId="{55E69BD6-AE54-47BA-885F-B9168979FFED}" destId="{BE4C7D3A-1EDB-4780-8668-A0C9519B754C}" srcOrd="14" destOrd="0" presId="urn:microsoft.com/office/officeart/2008/layout/LinedList"/>
    <dgm:cxn modelId="{7C36AB07-A57C-43CB-94AD-5C9F07894190}" type="presParOf" srcId="{55E69BD6-AE54-47BA-885F-B9168979FFED}" destId="{59C033B2-FDE3-4295-A271-F1E3CFCA5924}" srcOrd="15" destOrd="0" presId="urn:microsoft.com/office/officeart/2008/layout/LinedList"/>
    <dgm:cxn modelId="{6877D839-B10F-488A-B243-66F1CBABE531}" type="presParOf" srcId="{59C033B2-FDE3-4295-A271-F1E3CFCA5924}" destId="{47142D57-BCF7-461C-92EC-796E053B0B55}" srcOrd="0" destOrd="0" presId="urn:microsoft.com/office/officeart/2008/layout/LinedList"/>
    <dgm:cxn modelId="{824B5C8A-ADF7-4F16-8475-C3B692A0F5B4}" type="presParOf" srcId="{59C033B2-FDE3-4295-A271-F1E3CFCA5924}" destId="{B46A08CC-D27A-4C81-8E3D-7E97474ACDD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50A67E-C280-4E22-BE5B-D178DAB38F24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33E73E3-4904-4825-AF4C-5F8496F87755}">
      <dgm:prSet/>
      <dgm:spPr/>
      <dgm:t>
        <a:bodyPr/>
        <a:lstStyle/>
        <a:p>
          <a:r>
            <a:rPr lang="en-US" b="1" dirty="0"/>
            <a:t>Began 1907 as Hampstead Council for Social Welfare</a:t>
          </a:r>
          <a:endParaRPr lang="en-US" dirty="0"/>
        </a:p>
      </dgm:t>
    </dgm:pt>
    <dgm:pt modelId="{F12B19ED-B612-4348-8ED8-4C4EA8950438}" type="parTrans" cxnId="{464EA894-7074-4B12-953D-65899C8C3B6A}">
      <dgm:prSet/>
      <dgm:spPr/>
      <dgm:t>
        <a:bodyPr/>
        <a:lstStyle/>
        <a:p>
          <a:endParaRPr lang="en-US"/>
        </a:p>
      </dgm:t>
    </dgm:pt>
    <dgm:pt modelId="{6CEE39C2-501E-47A5-A9BA-73B3A9F1C258}" type="sibTrans" cxnId="{464EA894-7074-4B12-953D-65899C8C3B6A}">
      <dgm:prSet/>
      <dgm:spPr/>
      <dgm:t>
        <a:bodyPr/>
        <a:lstStyle/>
        <a:p>
          <a:endParaRPr lang="en-US"/>
        </a:p>
      </dgm:t>
    </dgm:pt>
    <dgm:pt modelId="{42B3E6FD-52D3-4E71-8AA8-BC1B981D40CB}">
      <dgm:prSet/>
      <dgm:spPr>
        <a:solidFill>
          <a:srgbClr val="7030A0"/>
        </a:solidFill>
      </dgm:spPr>
      <dgm:t>
        <a:bodyPr/>
        <a:lstStyle/>
        <a:p>
          <a:r>
            <a:rPr lang="en-US" dirty="0"/>
            <a:t>Moved to King’s Cross  as Local Infrastructure Organisation in 80’s</a:t>
          </a:r>
        </a:p>
      </dgm:t>
    </dgm:pt>
    <dgm:pt modelId="{FEB06854-11BE-4A5F-A0CF-5ECDCA2BF77B}" type="parTrans" cxnId="{4D1295B7-ADB5-41FE-8DF3-9F40FB93690C}">
      <dgm:prSet/>
      <dgm:spPr/>
      <dgm:t>
        <a:bodyPr/>
        <a:lstStyle/>
        <a:p>
          <a:endParaRPr lang="en-US"/>
        </a:p>
      </dgm:t>
    </dgm:pt>
    <dgm:pt modelId="{72E4E083-BDC7-4BA4-B865-F7163F66E608}" type="sibTrans" cxnId="{4D1295B7-ADB5-41FE-8DF3-9F40FB93690C}">
      <dgm:prSet/>
      <dgm:spPr/>
      <dgm:t>
        <a:bodyPr/>
        <a:lstStyle/>
        <a:p>
          <a:endParaRPr lang="en-US"/>
        </a:p>
      </dgm:t>
    </dgm:pt>
    <dgm:pt modelId="{DCAC5E17-A56A-47B8-B7F2-DAB04034911A}">
      <dgm:prSet/>
      <dgm:spPr/>
      <dgm:t>
        <a:bodyPr/>
        <a:lstStyle/>
        <a:p>
          <a:r>
            <a:rPr lang="en-US" dirty="0"/>
            <a:t>Now based at Holborn Library</a:t>
          </a:r>
        </a:p>
      </dgm:t>
    </dgm:pt>
    <dgm:pt modelId="{FB8C6D8D-6A67-46C7-A1B5-5B3143D115E9}" type="parTrans" cxnId="{E470F180-AB27-4F84-A72B-A3AEE9BBF76D}">
      <dgm:prSet/>
      <dgm:spPr/>
      <dgm:t>
        <a:bodyPr/>
        <a:lstStyle/>
        <a:p>
          <a:endParaRPr lang="en-US"/>
        </a:p>
      </dgm:t>
    </dgm:pt>
    <dgm:pt modelId="{087AE218-3985-465D-811E-5189980BDB81}" type="sibTrans" cxnId="{E470F180-AB27-4F84-A72B-A3AEE9BBF76D}">
      <dgm:prSet/>
      <dgm:spPr/>
      <dgm:t>
        <a:bodyPr/>
        <a:lstStyle/>
        <a:p>
          <a:endParaRPr lang="en-US"/>
        </a:p>
      </dgm:t>
    </dgm:pt>
    <dgm:pt modelId="{5D7435B5-54D9-4DB1-8B02-5169FAAB069C}">
      <dgm:prSet/>
      <dgm:spPr>
        <a:solidFill>
          <a:schemeClr val="accent4"/>
        </a:solidFill>
      </dgm:spPr>
      <dgm:t>
        <a:bodyPr/>
        <a:lstStyle/>
        <a:p>
          <a:r>
            <a:rPr lang="en-US" dirty="0"/>
            <a:t>Supporting 1,122 charities in Camden.</a:t>
          </a:r>
        </a:p>
      </dgm:t>
    </dgm:pt>
    <dgm:pt modelId="{B89E08A5-121F-4BA5-9E94-D3681CF4A6E1}" type="parTrans" cxnId="{6B4B8A40-FDCE-4D79-ABF5-E3331E036FB3}">
      <dgm:prSet/>
      <dgm:spPr/>
      <dgm:t>
        <a:bodyPr/>
        <a:lstStyle/>
        <a:p>
          <a:endParaRPr lang="en-US"/>
        </a:p>
      </dgm:t>
    </dgm:pt>
    <dgm:pt modelId="{4E6909E3-561E-4117-92AD-1B4591607771}" type="sibTrans" cxnId="{6B4B8A40-FDCE-4D79-ABF5-E3331E036FB3}">
      <dgm:prSet/>
      <dgm:spPr/>
      <dgm:t>
        <a:bodyPr/>
        <a:lstStyle/>
        <a:p>
          <a:endParaRPr lang="en-US"/>
        </a:p>
      </dgm:t>
    </dgm:pt>
    <dgm:pt modelId="{D31EC643-5500-47ED-9CE5-6B12F5D84FE5}" type="pres">
      <dgm:prSet presAssocID="{9150A67E-C280-4E22-BE5B-D178DAB38F24}" presName="outerComposite" presStyleCnt="0">
        <dgm:presLayoutVars>
          <dgm:chMax val="5"/>
          <dgm:dir/>
          <dgm:resizeHandles val="exact"/>
        </dgm:presLayoutVars>
      </dgm:prSet>
      <dgm:spPr/>
    </dgm:pt>
    <dgm:pt modelId="{1BD519A4-4300-4216-9F05-467497732543}" type="pres">
      <dgm:prSet presAssocID="{9150A67E-C280-4E22-BE5B-D178DAB38F24}" presName="dummyMaxCanvas" presStyleCnt="0">
        <dgm:presLayoutVars/>
      </dgm:prSet>
      <dgm:spPr/>
    </dgm:pt>
    <dgm:pt modelId="{8AD40F30-3FDA-447A-BA56-4406800B7162}" type="pres">
      <dgm:prSet presAssocID="{9150A67E-C280-4E22-BE5B-D178DAB38F24}" presName="FourNodes_1" presStyleLbl="node1" presStyleIdx="0" presStyleCnt="4">
        <dgm:presLayoutVars>
          <dgm:bulletEnabled val="1"/>
        </dgm:presLayoutVars>
      </dgm:prSet>
      <dgm:spPr/>
    </dgm:pt>
    <dgm:pt modelId="{59214180-E453-4022-91B0-FF29F6C5000B}" type="pres">
      <dgm:prSet presAssocID="{9150A67E-C280-4E22-BE5B-D178DAB38F24}" presName="FourNodes_2" presStyleLbl="node1" presStyleIdx="1" presStyleCnt="4">
        <dgm:presLayoutVars>
          <dgm:bulletEnabled val="1"/>
        </dgm:presLayoutVars>
      </dgm:prSet>
      <dgm:spPr/>
    </dgm:pt>
    <dgm:pt modelId="{E3C13F48-BED1-41D6-B2A4-89A0D8B2B3E9}" type="pres">
      <dgm:prSet presAssocID="{9150A67E-C280-4E22-BE5B-D178DAB38F24}" presName="FourNodes_3" presStyleLbl="node1" presStyleIdx="2" presStyleCnt="4">
        <dgm:presLayoutVars>
          <dgm:bulletEnabled val="1"/>
        </dgm:presLayoutVars>
      </dgm:prSet>
      <dgm:spPr/>
    </dgm:pt>
    <dgm:pt modelId="{8D51EABF-1D56-40B0-83D8-AF2E99BBB229}" type="pres">
      <dgm:prSet presAssocID="{9150A67E-C280-4E22-BE5B-D178DAB38F24}" presName="FourNodes_4" presStyleLbl="node1" presStyleIdx="3" presStyleCnt="4">
        <dgm:presLayoutVars>
          <dgm:bulletEnabled val="1"/>
        </dgm:presLayoutVars>
      </dgm:prSet>
      <dgm:spPr/>
    </dgm:pt>
    <dgm:pt modelId="{BACC1530-146B-479E-92D9-5139D8C0D11D}" type="pres">
      <dgm:prSet presAssocID="{9150A67E-C280-4E22-BE5B-D178DAB38F24}" presName="FourConn_1-2" presStyleLbl="fgAccFollowNode1" presStyleIdx="0" presStyleCnt="3">
        <dgm:presLayoutVars>
          <dgm:bulletEnabled val="1"/>
        </dgm:presLayoutVars>
      </dgm:prSet>
      <dgm:spPr/>
    </dgm:pt>
    <dgm:pt modelId="{7BE867E2-86B4-4428-B90B-A009AEAA11A2}" type="pres">
      <dgm:prSet presAssocID="{9150A67E-C280-4E22-BE5B-D178DAB38F24}" presName="FourConn_2-3" presStyleLbl="fgAccFollowNode1" presStyleIdx="1" presStyleCnt="3">
        <dgm:presLayoutVars>
          <dgm:bulletEnabled val="1"/>
        </dgm:presLayoutVars>
      </dgm:prSet>
      <dgm:spPr/>
    </dgm:pt>
    <dgm:pt modelId="{28F58DDF-7746-4B8A-88EB-8DE3E67E0251}" type="pres">
      <dgm:prSet presAssocID="{9150A67E-C280-4E22-BE5B-D178DAB38F24}" presName="FourConn_3-4" presStyleLbl="fgAccFollowNode1" presStyleIdx="2" presStyleCnt="3">
        <dgm:presLayoutVars>
          <dgm:bulletEnabled val="1"/>
        </dgm:presLayoutVars>
      </dgm:prSet>
      <dgm:spPr/>
    </dgm:pt>
    <dgm:pt modelId="{62AB724E-4E6A-4752-8BAB-2AFCC7653406}" type="pres">
      <dgm:prSet presAssocID="{9150A67E-C280-4E22-BE5B-D178DAB38F24}" presName="FourNodes_1_text" presStyleLbl="node1" presStyleIdx="3" presStyleCnt="4">
        <dgm:presLayoutVars>
          <dgm:bulletEnabled val="1"/>
        </dgm:presLayoutVars>
      </dgm:prSet>
      <dgm:spPr/>
    </dgm:pt>
    <dgm:pt modelId="{EA6C3366-882D-427E-BB02-15A1F5ED9906}" type="pres">
      <dgm:prSet presAssocID="{9150A67E-C280-4E22-BE5B-D178DAB38F24}" presName="FourNodes_2_text" presStyleLbl="node1" presStyleIdx="3" presStyleCnt="4">
        <dgm:presLayoutVars>
          <dgm:bulletEnabled val="1"/>
        </dgm:presLayoutVars>
      </dgm:prSet>
      <dgm:spPr/>
    </dgm:pt>
    <dgm:pt modelId="{9FEBCAD7-2B0C-480B-98D6-00D8E929F510}" type="pres">
      <dgm:prSet presAssocID="{9150A67E-C280-4E22-BE5B-D178DAB38F24}" presName="FourNodes_3_text" presStyleLbl="node1" presStyleIdx="3" presStyleCnt="4">
        <dgm:presLayoutVars>
          <dgm:bulletEnabled val="1"/>
        </dgm:presLayoutVars>
      </dgm:prSet>
      <dgm:spPr/>
    </dgm:pt>
    <dgm:pt modelId="{5C3AE65D-B01C-4D5D-B1A2-F0524F161E1F}" type="pres">
      <dgm:prSet presAssocID="{9150A67E-C280-4E22-BE5B-D178DAB38F24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55C5F600-1BE3-4B55-85F6-1B64BE868F17}" type="presOf" srcId="{5D7435B5-54D9-4DB1-8B02-5169FAAB069C}" destId="{5C3AE65D-B01C-4D5D-B1A2-F0524F161E1F}" srcOrd="1" destOrd="0" presId="urn:microsoft.com/office/officeart/2005/8/layout/vProcess5"/>
    <dgm:cxn modelId="{0D84C001-AB20-464D-9B77-29BB4CFA3F25}" type="presOf" srcId="{5D7435B5-54D9-4DB1-8B02-5169FAAB069C}" destId="{8D51EABF-1D56-40B0-83D8-AF2E99BBB229}" srcOrd="0" destOrd="0" presId="urn:microsoft.com/office/officeart/2005/8/layout/vProcess5"/>
    <dgm:cxn modelId="{D4380C1F-4341-4B73-8EC4-E985D67AFEE0}" type="presOf" srcId="{933E73E3-4904-4825-AF4C-5F8496F87755}" destId="{8AD40F30-3FDA-447A-BA56-4406800B7162}" srcOrd="0" destOrd="0" presId="urn:microsoft.com/office/officeart/2005/8/layout/vProcess5"/>
    <dgm:cxn modelId="{6B4B8A40-FDCE-4D79-ABF5-E3331E036FB3}" srcId="{9150A67E-C280-4E22-BE5B-D178DAB38F24}" destId="{5D7435B5-54D9-4DB1-8B02-5169FAAB069C}" srcOrd="3" destOrd="0" parTransId="{B89E08A5-121F-4BA5-9E94-D3681CF4A6E1}" sibTransId="{4E6909E3-561E-4117-92AD-1B4591607771}"/>
    <dgm:cxn modelId="{D52B1B4C-E0FA-45D6-9336-7B4C2C9FC85E}" type="presOf" srcId="{42B3E6FD-52D3-4E71-8AA8-BC1B981D40CB}" destId="{EA6C3366-882D-427E-BB02-15A1F5ED9906}" srcOrd="1" destOrd="0" presId="urn:microsoft.com/office/officeart/2005/8/layout/vProcess5"/>
    <dgm:cxn modelId="{5ED0F15B-E50C-46DD-94BF-F531BCD8694F}" type="presOf" srcId="{6CEE39C2-501E-47A5-A9BA-73B3A9F1C258}" destId="{BACC1530-146B-479E-92D9-5139D8C0D11D}" srcOrd="0" destOrd="0" presId="urn:microsoft.com/office/officeart/2005/8/layout/vProcess5"/>
    <dgm:cxn modelId="{BA79C278-E7FD-40EF-AED0-A45566384AC4}" type="presOf" srcId="{42B3E6FD-52D3-4E71-8AA8-BC1B981D40CB}" destId="{59214180-E453-4022-91B0-FF29F6C5000B}" srcOrd="0" destOrd="0" presId="urn:microsoft.com/office/officeart/2005/8/layout/vProcess5"/>
    <dgm:cxn modelId="{E470F180-AB27-4F84-A72B-A3AEE9BBF76D}" srcId="{9150A67E-C280-4E22-BE5B-D178DAB38F24}" destId="{DCAC5E17-A56A-47B8-B7F2-DAB04034911A}" srcOrd="2" destOrd="0" parTransId="{FB8C6D8D-6A67-46C7-A1B5-5B3143D115E9}" sibTransId="{087AE218-3985-465D-811E-5189980BDB81}"/>
    <dgm:cxn modelId="{0605F585-A76D-4438-BA7B-A8B6C3618E13}" type="presOf" srcId="{087AE218-3985-465D-811E-5189980BDB81}" destId="{28F58DDF-7746-4B8A-88EB-8DE3E67E0251}" srcOrd="0" destOrd="0" presId="urn:microsoft.com/office/officeart/2005/8/layout/vProcess5"/>
    <dgm:cxn modelId="{464EA894-7074-4B12-953D-65899C8C3B6A}" srcId="{9150A67E-C280-4E22-BE5B-D178DAB38F24}" destId="{933E73E3-4904-4825-AF4C-5F8496F87755}" srcOrd="0" destOrd="0" parTransId="{F12B19ED-B612-4348-8ED8-4C4EA8950438}" sibTransId="{6CEE39C2-501E-47A5-A9BA-73B3A9F1C258}"/>
    <dgm:cxn modelId="{831983AC-51A3-4005-8E54-164AC30B4351}" type="presOf" srcId="{DCAC5E17-A56A-47B8-B7F2-DAB04034911A}" destId="{E3C13F48-BED1-41D6-B2A4-89A0D8B2B3E9}" srcOrd="0" destOrd="0" presId="urn:microsoft.com/office/officeart/2005/8/layout/vProcess5"/>
    <dgm:cxn modelId="{765065B2-A2AE-4935-A722-6505E127BA58}" type="presOf" srcId="{9150A67E-C280-4E22-BE5B-D178DAB38F24}" destId="{D31EC643-5500-47ED-9CE5-6B12F5D84FE5}" srcOrd="0" destOrd="0" presId="urn:microsoft.com/office/officeart/2005/8/layout/vProcess5"/>
    <dgm:cxn modelId="{4D1295B7-ADB5-41FE-8DF3-9F40FB93690C}" srcId="{9150A67E-C280-4E22-BE5B-D178DAB38F24}" destId="{42B3E6FD-52D3-4E71-8AA8-BC1B981D40CB}" srcOrd="1" destOrd="0" parTransId="{FEB06854-11BE-4A5F-A0CF-5ECDCA2BF77B}" sibTransId="{72E4E083-BDC7-4BA4-B865-F7163F66E608}"/>
    <dgm:cxn modelId="{388D09C7-1A0E-405D-B03D-5D9EF42D1B09}" type="presOf" srcId="{DCAC5E17-A56A-47B8-B7F2-DAB04034911A}" destId="{9FEBCAD7-2B0C-480B-98D6-00D8E929F510}" srcOrd="1" destOrd="0" presId="urn:microsoft.com/office/officeart/2005/8/layout/vProcess5"/>
    <dgm:cxn modelId="{EAB530D2-7BE2-4A61-87E4-F1D9A58D6862}" type="presOf" srcId="{72E4E083-BDC7-4BA4-B865-F7163F66E608}" destId="{7BE867E2-86B4-4428-B90B-A009AEAA11A2}" srcOrd="0" destOrd="0" presId="urn:microsoft.com/office/officeart/2005/8/layout/vProcess5"/>
    <dgm:cxn modelId="{98A36DD3-6350-4899-B6B7-49B040BE44BF}" type="presOf" srcId="{933E73E3-4904-4825-AF4C-5F8496F87755}" destId="{62AB724E-4E6A-4752-8BAB-2AFCC7653406}" srcOrd="1" destOrd="0" presId="urn:microsoft.com/office/officeart/2005/8/layout/vProcess5"/>
    <dgm:cxn modelId="{4E46AE88-13D4-440E-B5E8-9249CD51C4AD}" type="presParOf" srcId="{D31EC643-5500-47ED-9CE5-6B12F5D84FE5}" destId="{1BD519A4-4300-4216-9F05-467497732543}" srcOrd="0" destOrd="0" presId="urn:microsoft.com/office/officeart/2005/8/layout/vProcess5"/>
    <dgm:cxn modelId="{F2ACFE33-5562-4EA0-9B19-5C810AC1623B}" type="presParOf" srcId="{D31EC643-5500-47ED-9CE5-6B12F5D84FE5}" destId="{8AD40F30-3FDA-447A-BA56-4406800B7162}" srcOrd="1" destOrd="0" presId="urn:microsoft.com/office/officeart/2005/8/layout/vProcess5"/>
    <dgm:cxn modelId="{F30CBCF1-32D1-471E-81B9-5D564EEBB6B5}" type="presParOf" srcId="{D31EC643-5500-47ED-9CE5-6B12F5D84FE5}" destId="{59214180-E453-4022-91B0-FF29F6C5000B}" srcOrd="2" destOrd="0" presId="urn:microsoft.com/office/officeart/2005/8/layout/vProcess5"/>
    <dgm:cxn modelId="{41095916-E91E-4F20-ADF6-8D313FE508DE}" type="presParOf" srcId="{D31EC643-5500-47ED-9CE5-6B12F5D84FE5}" destId="{E3C13F48-BED1-41D6-B2A4-89A0D8B2B3E9}" srcOrd="3" destOrd="0" presId="urn:microsoft.com/office/officeart/2005/8/layout/vProcess5"/>
    <dgm:cxn modelId="{990A6174-DF6C-473A-B841-257497BC93CF}" type="presParOf" srcId="{D31EC643-5500-47ED-9CE5-6B12F5D84FE5}" destId="{8D51EABF-1D56-40B0-83D8-AF2E99BBB229}" srcOrd="4" destOrd="0" presId="urn:microsoft.com/office/officeart/2005/8/layout/vProcess5"/>
    <dgm:cxn modelId="{E90A3515-3672-4D5B-81DE-D8FCFB77B144}" type="presParOf" srcId="{D31EC643-5500-47ED-9CE5-6B12F5D84FE5}" destId="{BACC1530-146B-479E-92D9-5139D8C0D11D}" srcOrd="5" destOrd="0" presId="urn:microsoft.com/office/officeart/2005/8/layout/vProcess5"/>
    <dgm:cxn modelId="{18308D88-3F75-4887-ACD7-A498980D1866}" type="presParOf" srcId="{D31EC643-5500-47ED-9CE5-6B12F5D84FE5}" destId="{7BE867E2-86B4-4428-B90B-A009AEAA11A2}" srcOrd="6" destOrd="0" presId="urn:microsoft.com/office/officeart/2005/8/layout/vProcess5"/>
    <dgm:cxn modelId="{32DA9D9E-47C8-4C21-B3C6-E4B8F7604518}" type="presParOf" srcId="{D31EC643-5500-47ED-9CE5-6B12F5D84FE5}" destId="{28F58DDF-7746-4B8A-88EB-8DE3E67E0251}" srcOrd="7" destOrd="0" presId="urn:microsoft.com/office/officeart/2005/8/layout/vProcess5"/>
    <dgm:cxn modelId="{51D9D83D-E00C-4151-8A9F-7F297601A1B9}" type="presParOf" srcId="{D31EC643-5500-47ED-9CE5-6B12F5D84FE5}" destId="{62AB724E-4E6A-4752-8BAB-2AFCC7653406}" srcOrd="8" destOrd="0" presId="urn:microsoft.com/office/officeart/2005/8/layout/vProcess5"/>
    <dgm:cxn modelId="{5E648B2F-CE0B-4599-8333-DB7359F9C2E0}" type="presParOf" srcId="{D31EC643-5500-47ED-9CE5-6B12F5D84FE5}" destId="{EA6C3366-882D-427E-BB02-15A1F5ED9906}" srcOrd="9" destOrd="0" presId="urn:microsoft.com/office/officeart/2005/8/layout/vProcess5"/>
    <dgm:cxn modelId="{4696C73B-1714-4F6A-8DE6-84ED1B7E04EB}" type="presParOf" srcId="{D31EC643-5500-47ED-9CE5-6B12F5D84FE5}" destId="{9FEBCAD7-2B0C-480B-98D6-00D8E929F510}" srcOrd="10" destOrd="0" presId="urn:microsoft.com/office/officeart/2005/8/layout/vProcess5"/>
    <dgm:cxn modelId="{4899F699-0F08-4435-8E7D-D0778D8D02BE}" type="presParOf" srcId="{D31EC643-5500-47ED-9CE5-6B12F5D84FE5}" destId="{5C3AE65D-B01C-4D5D-B1A2-F0524F161E1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7104C9-27A8-439C-942F-CAD2981B1308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80B01C4-1C31-4A96-8D9E-A3D0D0BB1EBE}">
      <dgm:prSet/>
      <dgm:spPr/>
      <dgm:t>
        <a:bodyPr/>
        <a:lstStyle/>
        <a:p>
          <a:r>
            <a:rPr lang="en-US" b="1" dirty="0"/>
            <a:t>Have 345 VAC members, accessing services and support</a:t>
          </a:r>
          <a:endParaRPr lang="en-US" dirty="0"/>
        </a:p>
      </dgm:t>
    </dgm:pt>
    <dgm:pt modelId="{5953440D-9797-479F-A4A7-388BDC8A6AB0}" type="parTrans" cxnId="{1E3E9BEA-5A51-4512-AE1E-BCC295BDBAED}">
      <dgm:prSet/>
      <dgm:spPr/>
      <dgm:t>
        <a:bodyPr/>
        <a:lstStyle/>
        <a:p>
          <a:endParaRPr lang="en-US"/>
        </a:p>
      </dgm:t>
    </dgm:pt>
    <dgm:pt modelId="{968632BF-9FDB-47B1-8F5D-B5E20B0DE7B7}" type="sibTrans" cxnId="{1E3E9BEA-5A51-4512-AE1E-BCC295BDBAED}">
      <dgm:prSet/>
      <dgm:spPr/>
      <dgm:t>
        <a:bodyPr/>
        <a:lstStyle/>
        <a:p>
          <a:endParaRPr lang="en-US"/>
        </a:p>
      </dgm:t>
    </dgm:pt>
    <dgm:pt modelId="{BE348A76-8347-403B-806F-8A4BA92E6405}">
      <dgm:prSet/>
      <dgm:spPr>
        <a:solidFill>
          <a:schemeClr val="accent4"/>
        </a:solidFill>
      </dgm:spPr>
      <dgm:t>
        <a:bodyPr/>
        <a:lstStyle/>
        <a:p>
          <a:r>
            <a:rPr lang="en-US" dirty="0"/>
            <a:t>Advocate and represent the sector on key Boards</a:t>
          </a:r>
        </a:p>
      </dgm:t>
    </dgm:pt>
    <dgm:pt modelId="{52BC696F-CADC-4D57-842C-855C8FB59287}" type="parTrans" cxnId="{A1A9CCF0-39FF-4B25-B5E4-A3A7773FB54E}">
      <dgm:prSet/>
      <dgm:spPr/>
      <dgm:t>
        <a:bodyPr/>
        <a:lstStyle/>
        <a:p>
          <a:endParaRPr lang="en-US"/>
        </a:p>
      </dgm:t>
    </dgm:pt>
    <dgm:pt modelId="{74CCBAE7-76E1-4665-9A53-D002FD4FAF34}" type="sibTrans" cxnId="{A1A9CCF0-39FF-4B25-B5E4-A3A7773FB54E}">
      <dgm:prSet/>
      <dgm:spPr/>
      <dgm:t>
        <a:bodyPr/>
        <a:lstStyle/>
        <a:p>
          <a:endParaRPr lang="en-US"/>
        </a:p>
      </dgm:t>
    </dgm:pt>
    <dgm:pt modelId="{C83DF055-30F1-4E0F-89AE-0E46E403607C}">
      <dgm:prSet/>
      <dgm:spPr>
        <a:solidFill>
          <a:srgbClr val="7030A0"/>
        </a:solidFill>
      </dgm:spPr>
      <dgm:t>
        <a:bodyPr/>
        <a:lstStyle/>
        <a:p>
          <a:r>
            <a:rPr lang="en-US" dirty="0"/>
            <a:t>Support Health Population strategic work</a:t>
          </a:r>
        </a:p>
      </dgm:t>
    </dgm:pt>
    <dgm:pt modelId="{9253F761-84EC-46C2-B0AF-DCA55DB979CF}" type="parTrans" cxnId="{17342481-E7D5-44E6-AF21-F61FC972C352}">
      <dgm:prSet/>
      <dgm:spPr/>
      <dgm:t>
        <a:bodyPr/>
        <a:lstStyle/>
        <a:p>
          <a:endParaRPr lang="en-US"/>
        </a:p>
      </dgm:t>
    </dgm:pt>
    <dgm:pt modelId="{1B499BB6-6EF1-4642-A55B-6F688C503F43}" type="sibTrans" cxnId="{17342481-E7D5-44E6-AF21-F61FC972C352}">
      <dgm:prSet/>
      <dgm:spPr/>
      <dgm:t>
        <a:bodyPr/>
        <a:lstStyle/>
        <a:p>
          <a:endParaRPr lang="en-US"/>
        </a:p>
      </dgm:t>
    </dgm:pt>
    <dgm:pt modelId="{D96B28D8-2442-42B6-BC38-EBD074D5D42B}">
      <dgm:prSet/>
      <dgm:spPr/>
      <dgm:t>
        <a:bodyPr/>
        <a:lstStyle/>
        <a:p>
          <a:r>
            <a:rPr lang="en-US"/>
            <a:t>Provide training, workshops, including Safeguarding</a:t>
          </a:r>
        </a:p>
      </dgm:t>
    </dgm:pt>
    <dgm:pt modelId="{E6243BE8-A42D-4AF9-AD0F-977CCCB6E38F}" type="parTrans" cxnId="{9898362C-D224-4DEF-A0F9-C97AC852F479}">
      <dgm:prSet/>
      <dgm:spPr/>
      <dgm:t>
        <a:bodyPr/>
        <a:lstStyle/>
        <a:p>
          <a:endParaRPr lang="en-US"/>
        </a:p>
      </dgm:t>
    </dgm:pt>
    <dgm:pt modelId="{3BE2427F-5A98-4BB7-8AE3-0491BDCE59C4}" type="sibTrans" cxnId="{9898362C-D224-4DEF-A0F9-C97AC852F479}">
      <dgm:prSet/>
      <dgm:spPr/>
      <dgm:t>
        <a:bodyPr/>
        <a:lstStyle/>
        <a:p>
          <a:endParaRPr lang="en-US"/>
        </a:p>
      </dgm:t>
    </dgm:pt>
    <dgm:pt modelId="{02EEE72F-44B1-4A93-9509-ADEF1F54E000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We’re Social Prescribing 1</a:t>
          </a:r>
          <a:r>
            <a:rPr lang="en-US" baseline="30000" dirty="0"/>
            <a:t>st</a:t>
          </a:r>
          <a:r>
            <a:rPr lang="en-US" dirty="0"/>
            <a:t> contact point for Camden</a:t>
          </a:r>
        </a:p>
      </dgm:t>
    </dgm:pt>
    <dgm:pt modelId="{02AB3374-DB11-40A0-888B-6DEF3DCD01BD}" type="parTrans" cxnId="{18B4ED8F-D15E-4092-903E-A17C9B879424}">
      <dgm:prSet/>
      <dgm:spPr/>
      <dgm:t>
        <a:bodyPr/>
        <a:lstStyle/>
        <a:p>
          <a:endParaRPr lang="en-US"/>
        </a:p>
      </dgm:t>
    </dgm:pt>
    <dgm:pt modelId="{1D24CE35-F6E9-4069-95EF-E777CEB8C3C6}" type="sibTrans" cxnId="{18B4ED8F-D15E-4092-903E-A17C9B879424}">
      <dgm:prSet/>
      <dgm:spPr/>
      <dgm:t>
        <a:bodyPr/>
        <a:lstStyle/>
        <a:p>
          <a:endParaRPr lang="en-US"/>
        </a:p>
      </dgm:t>
    </dgm:pt>
    <dgm:pt modelId="{67BCAAD5-D7F5-4F99-85FF-C1AE6D467E15}" type="pres">
      <dgm:prSet presAssocID="{537104C9-27A8-439C-942F-CAD2981B1308}" presName="diagram" presStyleCnt="0">
        <dgm:presLayoutVars>
          <dgm:dir/>
          <dgm:resizeHandles val="exact"/>
        </dgm:presLayoutVars>
      </dgm:prSet>
      <dgm:spPr/>
    </dgm:pt>
    <dgm:pt modelId="{515CB89D-B90C-4A0F-9692-28740A7D35B8}" type="pres">
      <dgm:prSet presAssocID="{380B01C4-1C31-4A96-8D9E-A3D0D0BB1EBE}" presName="node" presStyleLbl="node1" presStyleIdx="0" presStyleCnt="5">
        <dgm:presLayoutVars>
          <dgm:bulletEnabled val="1"/>
        </dgm:presLayoutVars>
      </dgm:prSet>
      <dgm:spPr/>
    </dgm:pt>
    <dgm:pt modelId="{A4E949A4-97E3-4F7A-826E-D25CD971B7A0}" type="pres">
      <dgm:prSet presAssocID="{968632BF-9FDB-47B1-8F5D-B5E20B0DE7B7}" presName="sibTrans" presStyleCnt="0"/>
      <dgm:spPr/>
    </dgm:pt>
    <dgm:pt modelId="{A95F69BE-8AA8-4FEB-BF78-15FC689EEBE0}" type="pres">
      <dgm:prSet presAssocID="{BE348A76-8347-403B-806F-8A4BA92E6405}" presName="node" presStyleLbl="node1" presStyleIdx="1" presStyleCnt="5">
        <dgm:presLayoutVars>
          <dgm:bulletEnabled val="1"/>
        </dgm:presLayoutVars>
      </dgm:prSet>
      <dgm:spPr/>
    </dgm:pt>
    <dgm:pt modelId="{42645BED-BFAC-4648-A5EF-920BF57CD591}" type="pres">
      <dgm:prSet presAssocID="{74CCBAE7-76E1-4665-9A53-D002FD4FAF34}" presName="sibTrans" presStyleCnt="0"/>
      <dgm:spPr/>
    </dgm:pt>
    <dgm:pt modelId="{832ACC60-D91A-4869-82C5-97F8175A5CBE}" type="pres">
      <dgm:prSet presAssocID="{C83DF055-30F1-4E0F-89AE-0E46E403607C}" presName="node" presStyleLbl="node1" presStyleIdx="2" presStyleCnt="5">
        <dgm:presLayoutVars>
          <dgm:bulletEnabled val="1"/>
        </dgm:presLayoutVars>
      </dgm:prSet>
      <dgm:spPr/>
    </dgm:pt>
    <dgm:pt modelId="{07C4A673-74DE-45CF-B7D2-FB9E2AB15BB6}" type="pres">
      <dgm:prSet presAssocID="{1B499BB6-6EF1-4642-A55B-6F688C503F43}" presName="sibTrans" presStyleCnt="0"/>
      <dgm:spPr/>
    </dgm:pt>
    <dgm:pt modelId="{69E25CAC-F846-4F4E-98B7-3F986D34C7ED}" type="pres">
      <dgm:prSet presAssocID="{D96B28D8-2442-42B6-BC38-EBD074D5D42B}" presName="node" presStyleLbl="node1" presStyleIdx="3" presStyleCnt="5">
        <dgm:presLayoutVars>
          <dgm:bulletEnabled val="1"/>
        </dgm:presLayoutVars>
      </dgm:prSet>
      <dgm:spPr/>
    </dgm:pt>
    <dgm:pt modelId="{429085D9-2BFF-418A-B8CF-0A880335F3FD}" type="pres">
      <dgm:prSet presAssocID="{3BE2427F-5A98-4BB7-8AE3-0491BDCE59C4}" presName="sibTrans" presStyleCnt="0"/>
      <dgm:spPr/>
    </dgm:pt>
    <dgm:pt modelId="{34926888-77B7-418E-8DE7-DA86D3AD59E1}" type="pres">
      <dgm:prSet presAssocID="{02EEE72F-44B1-4A93-9509-ADEF1F54E000}" presName="node" presStyleLbl="node1" presStyleIdx="4" presStyleCnt="5">
        <dgm:presLayoutVars>
          <dgm:bulletEnabled val="1"/>
        </dgm:presLayoutVars>
      </dgm:prSet>
      <dgm:spPr/>
    </dgm:pt>
  </dgm:ptLst>
  <dgm:cxnLst>
    <dgm:cxn modelId="{9898362C-D224-4DEF-A0F9-C97AC852F479}" srcId="{537104C9-27A8-439C-942F-CAD2981B1308}" destId="{D96B28D8-2442-42B6-BC38-EBD074D5D42B}" srcOrd="3" destOrd="0" parTransId="{E6243BE8-A42D-4AF9-AD0F-977CCCB6E38F}" sibTransId="{3BE2427F-5A98-4BB7-8AE3-0491BDCE59C4}"/>
    <dgm:cxn modelId="{17342481-E7D5-44E6-AF21-F61FC972C352}" srcId="{537104C9-27A8-439C-942F-CAD2981B1308}" destId="{C83DF055-30F1-4E0F-89AE-0E46E403607C}" srcOrd="2" destOrd="0" parTransId="{9253F761-84EC-46C2-B0AF-DCA55DB979CF}" sibTransId="{1B499BB6-6EF1-4642-A55B-6F688C503F43}"/>
    <dgm:cxn modelId="{EC38F485-6980-4345-920C-64C7E41D6517}" type="presOf" srcId="{BE348A76-8347-403B-806F-8A4BA92E6405}" destId="{A95F69BE-8AA8-4FEB-BF78-15FC689EEBE0}" srcOrd="0" destOrd="0" presId="urn:microsoft.com/office/officeart/2005/8/layout/default"/>
    <dgm:cxn modelId="{60D13C8C-FAF9-48E1-BCB6-95C898FF7841}" type="presOf" srcId="{537104C9-27A8-439C-942F-CAD2981B1308}" destId="{67BCAAD5-D7F5-4F99-85FF-C1AE6D467E15}" srcOrd="0" destOrd="0" presId="urn:microsoft.com/office/officeart/2005/8/layout/default"/>
    <dgm:cxn modelId="{18B4ED8F-D15E-4092-903E-A17C9B879424}" srcId="{537104C9-27A8-439C-942F-CAD2981B1308}" destId="{02EEE72F-44B1-4A93-9509-ADEF1F54E000}" srcOrd="4" destOrd="0" parTransId="{02AB3374-DB11-40A0-888B-6DEF3DCD01BD}" sibTransId="{1D24CE35-F6E9-4069-95EF-E777CEB8C3C6}"/>
    <dgm:cxn modelId="{F106C4B9-65BA-4957-9250-88A55D9D021A}" type="presOf" srcId="{02EEE72F-44B1-4A93-9509-ADEF1F54E000}" destId="{34926888-77B7-418E-8DE7-DA86D3AD59E1}" srcOrd="0" destOrd="0" presId="urn:microsoft.com/office/officeart/2005/8/layout/default"/>
    <dgm:cxn modelId="{65E5CDBB-8AED-43D8-98F3-7CFBE4C1002E}" type="presOf" srcId="{C83DF055-30F1-4E0F-89AE-0E46E403607C}" destId="{832ACC60-D91A-4869-82C5-97F8175A5CBE}" srcOrd="0" destOrd="0" presId="urn:microsoft.com/office/officeart/2005/8/layout/default"/>
    <dgm:cxn modelId="{AF6D57CD-2632-470D-BC9C-019D5861361A}" type="presOf" srcId="{D96B28D8-2442-42B6-BC38-EBD074D5D42B}" destId="{69E25CAC-F846-4F4E-98B7-3F986D34C7ED}" srcOrd="0" destOrd="0" presId="urn:microsoft.com/office/officeart/2005/8/layout/default"/>
    <dgm:cxn modelId="{5EF4A9D8-952E-4889-83CF-FD1C3A2B6D0C}" type="presOf" srcId="{380B01C4-1C31-4A96-8D9E-A3D0D0BB1EBE}" destId="{515CB89D-B90C-4A0F-9692-28740A7D35B8}" srcOrd="0" destOrd="0" presId="urn:microsoft.com/office/officeart/2005/8/layout/default"/>
    <dgm:cxn modelId="{1E3E9BEA-5A51-4512-AE1E-BCC295BDBAED}" srcId="{537104C9-27A8-439C-942F-CAD2981B1308}" destId="{380B01C4-1C31-4A96-8D9E-A3D0D0BB1EBE}" srcOrd="0" destOrd="0" parTransId="{5953440D-9797-479F-A4A7-388BDC8A6AB0}" sibTransId="{968632BF-9FDB-47B1-8F5D-B5E20B0DE7B7}"/>
    <dgm:cxn modelId="{A1A9CCF0-39FF-4B25-B5E4-A3A7773FB54E}" srcId="{537104C9-27A8-439C-942F-CAD2981B1308}" destId="{BE348A76-8347-403B-806F-8A4BA92E6405}" srcOrd="1" destOrd="0" parTransId="{52BC696F-CADC-4D57-842C-855C8FB59287}" sibTransId="{74CCBAE7-76E1-4665-9A53-D002FD4FAF34}"/>
    <dgm:cxn modelId="{CDEA7ECC-00D7-4320-8350-60013D453168}" type="presParOf" srcId="{67BCAAD5-D7F5-4F99-85FF-C1AE6D467E15}" destId="{515CB89D-B90C-4A0F-9692-28740A7D35B8}" srcOrd="0" destOrd="0" presId="urn:microsoft.com/office/officeart/2005/8/layout/default"/>
    <dgm:cxn modelId="{BB8B8EB2-5FE2-4979-BA37-F2E173123294}" type="presParOf" srcId="{67BCAAD5-D7F5-4F99-85FF-C1AE6D467E15}" destId="{A4E949A4-97E3-4F7A-826E-D25CD971B7A0}" srcOrd="1" destOrd="0" presId="urn:microsoft.com/office/officeart/2005/8/layout/default"/>
    <dgm:cxn modelId="{F324EB8B-1DAE-4E09-93BB-4948C3258B46}" type="presParOf" srcId="{67BCAAD5-D7F5-4F99-85FF-C1AE6D467E15}" destId="{A95F69BE-8AA8-4FEB-BF78-15FC689EEBE0}" srcOrd="2" destOrd="0" presId="urn:microsoft.com/office/officeart/2005/8/layout/default"/>
    <dgm:cxn modelId="{90FC750F-FE7C-456E-897D-B9C33D61B8C8}" type="presParOf" srcId="{67BCAAD5-D7F5-4F99-85FF-C1AE6D467E15}" destId="{42645BED-BFAC-4648-A5EF-920BF57CD591}" srcOrd="3" destOrd="0" presId="urn:microsoft.com/office/officeart/2005/8/layout/default"/>
    <dgm:cxn modelId="{BC02D28D-220A-4D3B-A9A6-546589C05B0C}" type="presParOf" srcId="{67BCAAD5-D7F5-4F99-85FF-C1AE6D467E15}" destId="{832ACC60-D91A-4869-82C5-97F8175A5CBE}" srcOrd="4" destOrd="0" presId="urn:microsoft.com/office/officeart/2005/8/layout/default"/>
    <dgm:cxn modelId="{042D02AD-4C55-4535-A863-FF636B994B4A}" type="presParOf" srcId="{67BCAAD5-D7F5-4F99-85FF-C1AE6D467E15}" destId="{07C4A673-74DE-45CF-B7D2-FB9E2AB15BB6}" srcOrd="5" destOrd="0" presId="urn:microsoft.com/office/officeart/2005/8/layout/default"/>
    <dgm:cxn modelId="{0E950579-8F2D-4C28-8822-0CF5C79E33CD}" type="presParOf" srcId="{67BCAAD5-D7F5-4F99-85FF-C1AE6D467E15}" destId="{69E25CAC-F846-4F4E-98B7-3F986D34C7ED}" srcOrd="6" destOrd="0" presId="urn:microsoft.com/office/officeart/2005/8/layout/default"/>
    <dgm:cxn modelId="{B00DB5D1-EBE9-4ECB-9B40-A7108D055C3B}" type="presParOf" srcId="{67BCAAD5-D7F5-4F99-85FF-C1AE6D467E15}" destId="{429085D9-2BFF-418A-B8CF-0A880335F3FD}" srcOrd="7" destOrd="0" presId="urn:microsoft.com/office/officeart/2005/8/layout/default"/>
    <dgm:cxn modelId="{9C095797-4AEC-4D2D-B0CE-7DD90397980A}" type="presParOf" srcId="{67BCAAD5-D7F5-4F99-85FF-C1AE6D467E15}" destId="{34926888-77B7-418E-8DE7-DA86D3AD59E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0367C4-40E8-49EE-8B0B-31E06A5DE25A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47C88DF2-4B95-4A4D-9855-7BF1E9B743D2}">
      <dgm:prSet/>
      <dgm:spPr/>
      <dgm:t>
        <a:bodyPr/>
        <a:lstStyle/>
        <a:p>
          <a:pPr>
            <a:defRPr cap="all"/>
          </a:pPr>
          <a:r>
            <a:rPr lang="en-US" b="1"/>
            <a:t>Co-chair CEO &amp; Trustee Network with Volunteer Centre Camden</a:t>
          </a:r>
          <a:endParaRPr lang="en-US"/>
        </a:p>
      </dgm:t>
    </dgm:pt>
    <dgm:pt modelId="{EC6417E5-01FE-4B3C-B21E-00279216C6E3}" type="parTrans" cxnId="{4771C172-ED0C-4949-8580-ED09AAFDA7FC}">
      <dgm:prSet/>
      <dgm:spPr/>
      <dgm:t>
        <a:bodyPr/>
        <a:lstStyle/>
        <a:p>
          <a:endParaRPr lang="en-US"/>
        </a:p>
      </dgm:t>
    </dgm:pt>
    <dgm:pt modelId="{23890993-2967-4A19-B04C-5DE7E7415554}" type="sibTrans" cxnId="{4771C172-ED0C-4949-8580-ED09AAFDA7FC}">
      <dgm:prSet/>
      <dgm:spPr/>
      <dgm:t>
        <a:bodyPr/>
        <a:lstStyle/>
        <a:p>
          <a:endParaRPr lang="en-US"/>
        </a:p>
      </dgm:t>
    </dgm:pt>
    <dgm:pt modelId="{4526CD9A-F9BA-4034-9C51-A5B8419E4182}">
      <dgm:prSet/>
      <dgm:spPr/>
      <dgm:t>
        <a:bodyPr/>
        <a:lstStyle/>
        <a:p>
          <a:pPr>
            <a:defRPr cap="all"/>
          </a:pPr>
          <a:r>
            <a:rPr lang="en-US"/>
            <a:t>Manage New Groups Network, helping young charities</a:t>
          </a:r>
        </a:p>
      </dgm:t>
    </dgm:pt>
    <dgm:pt modelId="{9377FB2D-4A15-4CDA-B127-D6E0997CB057}" type="parTrans" cxnId="{B4D0446D-24AB-482A-B8A3-B2000D793DAC}">
      <dgm:prSet/>
      <dgm:spPr/>
      <dgm:t>
        <a:bodyPr/>
        <a:lstStyle/>
        <a:p>
          <a:endParaRPr lang="en-US"/>
        </a:p>
      </dgm:t>
    </dgm:pt>
    <dgm:pt modelId="{3BB69914-E511-490E-8B01-A3F179BDD697}" type="sibTrans" cxnId="{B4D0446D-24AB-482A-B8A3-B2000D793DAC}">
      <dgm:prSet/>
      <dgm:spPr/>
      <dgm:t>
        <a:bodyPr/>
        <a:lstStyle/>
        <a:p>
          <a:endParaRPr lang="en-US"/>
        </a:p>
      </dgm:t>
    </dgm:pt>
    <dgm:pt modelId="{EA96FFC3-EB0B-4B45-984C-CD6D41796B7A}">
      <dgm:prSet/>
      <dgm:spPr/>
      <dgm:t>
        <a:bodyPr/>
        <a:lstStyle/>
        <a:p>
          <a:pPr>
            <a:defRPr cap="all"/>
          </a:pPr>
          <a:r>
            <a:rPr lang="en-US"/>
            <a:t>Host Community Fundraising portal, with 1,000 hits annually</a:t>
          </a:r>
        </a:p>
      </dgm:t>
    </dgm:pt>
    <dgm:pt modelId="{224298FE-07C9-4C3E-A066-25F53A30B762}" type="parTrans" cxnId="{F01336CE-FE58-423A-AF01-F85CEA09A293}">
      <dgm:prSet/>
      <dgm:spPr/>
      <dgm:t>
        <a:bodyPr/>
        <a:lstStyle/>
        <a:p>
          <a:endParaRPr lang="en-US"/>
        </a:p>
      </dgm:t>
    </dgm:pt>
    <dgm:pt modelId="{3D5E2093-0712-408B-AB58-F45719C2CA7C}" type="sibTrans" cxnId="{F01336CE-FE58-423A-AF01-F85CEA09A293}">
      <dgm:prSet/>
      <dgm:spPr/>
      <dgm:t>
        <a:bodyPr/>
        <a:lstStyle/>
        <a:p>
          <a:endParaRPr lang="en-US"/>
        </a:p>
      </dgm:t>
    </dgm:pt>
    <dgm:pt modelId="{B6BF91FA-2804-438A-9317-9CA4F0CD7373}">
      <dgm:prSet/>
      <dgm:spPr/>
      <dgm:t>
        <a:bodyPr/>
        <a:lstStyle/>
        <a:p>
          <a:pPr>
            <a:defRPr cap="all"/>
          </a:pPr>
          <a:r>
            <a:rPr lang="en-US"/>
            <a:t>Publish weekly charity information Newsletter </a:t>
          </a:r>
        </a:p>
      </dgm:t>
    </dgm:pt>
    <dgm:pt modelId="{1619F884-0AAD-43DF-8A8B-7E65612148E6}" type="parTrans" cxnId="{3D458081-4E83-4372-B91A-C2CFA7114F77}">
      <dgm:prSet/>
      <dgm:spPr/>
      <dgm:t>
        <a:bodyPr/>
        <a:lstStyle/>
        <a:p>
          <a:endParaRPr lang="en-US"/>
        </a:p>
      </dgm:t>
    </dgm:pt>
    <dgm:pt modelId="{87D1568C-053B-49F9-9C4E-D754DC7BD6D3}" type="sibTrans" cxnId="{3D458081-4E83-4372-B91A-C2CFA7114F77}">
      <dgm:prSet/>
      <dgm:spPr/>
      <dgm:t>
        <a:bodyPr/>
        <a:lstStyle/>
        <a:p>
          <a:endParaRPr lang="en-US"/>
        </a:p>
      </dgm:t>
    </dgm:pt>
    <dgm:pt modelId="{A32FEF7B-ECE8-440A-B530-7543B49A5050}">
      <dgm:prSet/>
      <dgm:spPr/>
      <dgm:t>
        <a:bodyPr/>
        <a:lstStyle/>
        <a:p>
          <a:pPr>
            <a:defRPr cap="all"/>
          </a:pPr>
          <a:r>
            <a:rPr lang="en-US"/>
            <a:t>Host Community Directory (Green focus, local Groups, Room Hire)</a:t>
          </a:r>
        </a:p>
      </dgm:t>
    </dgm:pt>
    <dgm:pt modelId="{2777CCDA-D44A-4F5F-B806-FE6778CE759C}" type="parTrans" cxnId="{90E49B33-4C8C-46F7-A280-38A3E6A3232E}">
      <dgm:prSet/>
      <dgm:spPr/>
      <dgm:t>
        <a:bodyPr/>
        <a:lstStyle/>
        <a:p>
          <a:endParaRPr lang="en-US"/>
        </a:p>
      </dgm:t>
    </dgm:pt>
    <dgm:pt modelId="{1539BC98-5033-4419-B1C0-969361C86F8C}" type="sibTrans" cxnId="{90E49B33-4C8C-46F7-A280-38A3E6A3232E}">
      <dgm:prSet/>
      <dgm:spPr/>
      <dgm:t>
        <a:bodyPr/>
        <a:lstStyle/>
        <a:p>
          <a:endParaRPr lang="en-US"/>
        </a:p>
      </dgm:t>
    </dgm:pt>
    <dgm:pt modelId="{FC0E7AB1-6272-4F0D-8E97-999724BE22CC}" type="pres">
      <dgm:prSet presAssocID="{FF0367C4-40E8-49EE-8B0B-31E06A5DE25A}" presName="root" presStyleCnt="0">
        <dgm:presLayoutVars>
          <dgm:dir/>
          <dgm:resizeHandles val="exact"/>
        </dgm:presLayoutVars>
      </dgm:prSet>
      <dgm:spPr/>
    </dgm:pt>
    <dgm:pt modelId="{C9D37FFE-1F6E-4A96-A949-71725EBEBDF5}" type="pres">
      <dgm:prSet presAssocID="{47C88DF2-4B95-4A4D-9855-7BF1E9B743D2}" presName="compNode" presStyleCnt="0"/>
      <dgm:spPr/>
    </dgm:pt>
    <dgm:pt modelId="{C201850D-85DB-4313-AF44-C44567263824}" type="pres">
      <dgm:prSet presAssocID="{47C88DF2-4B95-4A4D-9855-7BF1E9B743D2}" presName="iconBgRect" presStyleLbl="bgShp" presStyleIdx="0" presStyleCnt="5"/>
      <dgm:spPr/>
    </dgm:pt>
    <dgm:pt modelId="{93F6536D-46EF-44FA-90DA-0660F3225A32}" type="pres">
      <dgm:prSet presAssocID="{47C88DF2-4B95-4A4D-9855-7BF1E9B743D2}" presName="iconRect" presStyleLbl="node1" presStyleIdx="0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7B8000D0-7DEA-4C59-8D94-15D0FE46ACB6}" type="pres">
      <dgm:prSet presAssocID="{47C88DF2-4B95-4A4D-9855-7BF1E9B743D2}" presName="spaceRect" presStyleCnt="0"/>
      <dgm:spPr/>
    </dgm:pt>
    <dgm:pt modelId="{6720E8A4-7918-4FBF-A973-712ECEB5FACE}" type="pres">
      <dgm:prSet presAssocID="{47C88DF2-4B95-4A4D-9855-7BF1E9B743D2}" presName="textRect" presStyleLbl="revTx" presStyleIdx="0" presStyleCnt="5">
        <dgm:presLayoutVars>
          <dgm:chMax val="1"/>
          <dgm:chPref val="1"/>
        </dgm:presLayoutVars>
      </dgm:prSet>
      <dgm:spPr/>
    </dgm:pt>
    <dgm:pt modelId="{6D803432-C340-4BD5-BBC1-F7E38DAD797F}" type="pres">
      <dgm:prSet presAssocID="{23890993-2967-4A19-B04C-5DE7E7415554}" presName="sibTrans" presStyleCnt="0"/>
      <dgm:spPr/>
    </dgm:pt>
    <dgm:pt modelId="{D9F70357-466B-46CC-B37F-7910A9DFEB38}" type="pres">
      <dgm:prSet presAssocID="{4526CD9A-F9BA-4034-9C51-A5B8419E4182}" presName="compNode" presStyleCnt="0"/>
      <dgm:spPr/>
    </dgm:pt>
    <dgm:pt modelId="{A3BF3296-2348-4D3B-9FB5-1E6F3A0B6211}" type="pres">
      <dgm:prSet presAssocID="{4526CD9A-F9BA-4034-9C51-A5B8419E4182}" presName="iconBgRect" presStyleLbl="bgShp" presStyleIdx="1" presStyleCnt="5"/>
      <dgm:spPr/>
    </dgm:pt>
    <dgm:pt modelId="{E34E2E41-CC04-48E8-9AAA-87226E244A41}" type="pres">
      <dgm:prSet presAssocID="{4526CD9A-F9BA-4034-9C51-A5B8419E4182}" presName="iconRect" presStyleLbl="node1" presStyleIdx="1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C4F23063-0485-44C2-A425-3EDB23B4A973}" type="pres">
      <dgm:prSet presAssocID="{4526CD9A-F9BA-4034-9C51-A5B8419E4182}" presName="spaceRect" presStyleCnt="0"/>
      <dgm:spPr/>
    </dgm:pt>
    <dgm:pt modelId="{FE10E35B-57E4-41CB-A7C9-327A8B1F9906}" type="pres">
      <dgm:prSet presAssocID="{4526CD9A-F9BA-4034-9C51-A5B8419E4182}" presName="textRect" presStyleLbl="revTx" presStyleIdx="1" presStyleCnt="5">
        <dgm:presLayoutVars>
          <dgm:chMax val="1"/>
          <dgm:chPref val="1"/>
        </dgm:presLayoutVars>
      </dgm:prSet>
      <dgm:spPr/>
    </dgm:pt>
    <dgm:pt modelId="{654F0853-58E6-446B-A233-1CECC2058B03}" type="pres">
      <dgm:prSet presAssocID="{3BB69914-E511-490E-8B01-A3F179BDD697}" presName="sibTrans" presStyleCnt="0"/>
      <dgm:spPr/>
    </dgm:pt>
    <dgm:pt modelId="{5FE85194-866E-4393-B7B1-4B78C81FE47C}" type="pres">
      <dgm:prSet presAssocID="{EA96FFC3-EB0B-4B45-984C-CD6D41796B7A}" presName="compNode" presStyleCnt="0"/>
      <dgm:spPr/>
    </dgm:pt>
    <dgm:pt modelId="{D9ED5E18-E0F0-4029-94BD-DD305374E68C}" type="pres">
      <dgm:prSet presAssocID="{EA96FFC3-EB0B-4B45-984C-CD6D41796B7A}" presName="iconBgRect" presStyleLbl="bgShp" presStyleIdx="2" presStyleCnt="5"/>
      <dgm:spPr/>
    </dgm:pt>
    <dgm:pt modelId="{512B8D1A-D89C-4ED6-BFBE-7D4BA3AE9972}" type="pres">
      <dgm:prSet presAssocID="{EA96FFC3-EB0B-4B45-984C-CD6D41796B7A}" presName="iconRect" presStyleLbl="node1" presStyleIdx="2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3F5E4E37-D776-4CBD-A05B-4370ED2FE5C5}" type="pres">
      <dgm:prSet presAssocID="{EA96FFC3-EB0B-4B45-984C-CD6D41796B7A}" presName="spaceRect" presStyleCnt="0"/>
      <dgm:spPr/>
    </dgm:pt>
    <dgm:pt modelId="{3FEF4AB1-E39F-4083-ACD0-9FA401ECB0BC}" type="pres">
      <dgm:prSet presAssocID="{EA96FFC3-EB0B-4B45-984C-CD6D41796B7A}" presName="textRect" presStyleLbl="revTx" presStyleIdx="2" presStyleCnt="5">
        <dgm:presLayoutVars>
          <dgm:chMax val="1"/>
          <dgm:chPref val="1"/>
        </dgm:presLayoutVars>
      </dgm:prSet>
      <dgm:spPr/>
    </dgm:pt>
    <dgm:pt modelId="{C7E5A492-B580-4DE4-A2F6-B70B89C8EFCA}" type="pres">
      <dgm:prSet presAssocID="{3D5E2093-0712-408B-AB58-F45719C2CA7C}" presName="sibTrans" presStyleCnt="0"/>
      <dgm:spPr/>
    </dgm:pt>
    <dgm:pt modelId="{ADA468DE-884A-4CA6-81CF-610F60011461}" type="pres">
      <dgm:prSet presAssocID="{B6BF91FA-2804-438A-9317-9CA4F0CD7373}" presName="compNode" presStyleCnt="0"/>
      <dgm:spPr/>
    </dgm:pt>
    <dgm:pt modelId="{96F4DDF0-BE73-482A-B99E-28EB8C5D7210}" type="pres">
      <dgm:prSet presAssocID="{B6BF91FA-2804-438A-9317-9CA4F0CD7373}" presName="iconBgRect" presStyleLbl="bgShp" presStyleIdx="3" presStyleCnt="5"/>
      <dgm:spPr/>
    </dgm:pt>
    <dgm:pt modelId="{871970BB-E93E-47B5-B92C-F8D4A5AE94BF}" type="pres">
      <dgm:prSet presAssocID="{B6BF91FA-2804-438A-9317-9CA4F0CD7373}" presName="iconRect" presStyleLbl="node1" presStyleIdx="3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8CD646AB-B263-41DB-B49C-B3FB29791CEE}" type="pres">
      <dgm:prSet presAssocID="{B6BF91FA-2804-438A-9317-9CA4F0CD7373}" presName="spaceRect" presStyleCnt="0"/>
      <dgm:spPr/>
    </dgm:pt>
    <dgm:pt modelId="{B2C8C838-06E5-495B-AA33-418ACD5A5AC1}" type="pres">
      <dgm:prSet presAssocID="{B6BF91FA-2804-438A-9317-9CA4F0CD7373}" presName="textRect" presStyleLbl="revTx" presStyleIdx="3" presStyleCnt="5">
        <dgm:presLayoutVars>
          <dgm:chMax val="1"/>
          <dgm:chPref val="1"/>
        </dgm:presLayoutVars>
      </dgm:prSet>
      <dgm:spPr/>
    </dgm:pt>
    <dgm:pt modelId="{8FDC4247-3054-4328-8038-CBA8CEB6BE3D}" type="pres">
      <dgm:prSet presAssocID="{87D1568C-053B-49F9-9C4E-D754DC7BD6D3}" presName="sibTrans" presStyleCnt="0"/>
      <dgm:spPr/>
    </dgm:pt>
    <dgm:pt modelId="{D396747B-7829-44EC-91E6-2BA015FA3B1F}" type="pres">
      <dgm:prSet presAssocID="{A32FEF7B-ECE8-440A-B530-7543B49A5050}" presName="compNode" presStyleCnt="0"/>
      <dgm:spPr/>
    </dgm:pt>
    <dgm:pt modelId="{6E67450E-813F-498A-AB1C-31C76F455D06}" type="pres">
      <dgm:prSet presAssocID="{A32FEF7B-ECE8-440A-B530-7543B49A5050}" presName="iconBgRect" presStyleLbl="bgShp" presStyleIdx="4" presStyleCnt="5"/>
      <dgm:spPr/>
    </dgm:pt>
    <dgm:pt modelId="{552C2366-02C0-4A8C-8B08-AD617600FCB6}" type="pres">
      <dgm:prSet presAssocID="{A32FEF7B-ECE8-440A-B530-7543B49A5050}" presName="iconRect" presStyleLbl="node1" presStyleIdx="4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are With Person"/>
        </a:ext>
      </dgm:extLst>
    </dgm:pt>
    <dgm:pt modelId="{F5436262-6AB4-4178-AB29-89630093417F}" type="pres">
      <dgm:prSet presAssocID="{A32FEF7B-ECE8-440A-B530-7543B49A5050}" presName="spaceRect" presStyleCnt="0"/>
      <dgm:spPr/>
    </dgm:pt>
    <dgm:pt modelId="{4C049BB5-DA81-4B1D-9234-88F17559394D}" type="pres">
      <dgm:prSet presAssocID="{A32FEF7B-ECE8-440A-B530-7543B49A5050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90E49B33-4C8C-46F7-A280-38A3E6A3232E}" srcId="{FF0367C4-40E8-49EE-8B0B-31E06A5DE25A}" destId="{A32FEF7B-ECE8-440A-B530-7543B49A5050}" srcOrd="4" destOrd="0" parTransId="{2777CCDA-D44A-4F5F-B806-FE6778CE759C}" sibTransId="{1539BC98-5033-4419-B1C0-969361C86F8C}"/>
    <dgm:cxn modelId="{3F80F246-2010-41DA-9165-A0F5FFF2EFC2}" type="presOf" srcId="{4526CD9A-F9BA-4034-9C51-A5B8419E4182}" destId="{FE10E35B-57E4-41CB-A7C9-327A8B1F9906}" srcOrd="0" destOrd="0" presId="urn:microsoft.com/office/officeart/2018/5/layout/IconCircleLabelList"/>
    <dgm:cxn modelId="{19206B54-2F10-4E32-A320-B965E1999D47}" type="presOf" srcId="{47C88DF2-4B95-4A4D-9855-7BF1E9B743D2}" destId="{6720E8A4-7918-4FBF-A973-712ECEB5FACE}" srcOrd="0" destOrd="0" presId="urn:microsoft.com/office/officeart/2018/5/layout/IconCircleLabelList"/>
    <dgm:cxn modelId="{B4D5EF54-0EE2-4EDE-94B2-7B7B254EB3A0}" type="presOf" srcId="{B6BF91FA-2804-438A-9317-9CA4F0CD7373}" destId="{B2C8C838-06E5-495B-AA33-418ACD5A5AC1}" srcOrd="0" destOrd="0" presId="urn:microsoft.com/office/officeart/2018/5/layout/IconCircleLabelList"/>
    <dgm:cxn modelId="{B4D0446D-24AB-482A-B8A3-B2000D793DAC}" srcId="{FF0367C4-40E8-49EE-8B0B-31E06A5DE25A}" destId="{4526CD9A-F9BA-4034-9C51-A5B8419E4182}" srcOrd="1" destOrd="0" parTransId="{9377FB2D-4A15-4CDA-B127-D6E0997CB057}" sibTransId="{3BB69914-E511-490E-8B01-A3F179BDD697}"/>
    <dgm:cxn modelId="{4771C172-ED0C-4949-8580-ED09AAFDA7FC}" srcId="{FF0367C4-40E8-49EE-8B0B-31E06A5DE25A}" destId="{47C88DF2-4B95-4A4D-9855-7BF1E9B743D2}" srcOrd="0" destOrd="0" parTransId="{EC6417E5-01FE-4B3C-B21E-00279216C6E3}" sibTransId="{23890993-2967-4A19-B04C-5DE7E7415554}"/>
    <dgm:cxn modelId="{3D458081-4E83-4372-B91A-C2CFA7114F77}" srcId="{FF0367C4-40E8-49EE-8B0B-31E06A5DE25A}" destId="{B6BF91FA-2804-438A-9317-9CA4F0CD7373}" srcOrd="3" destOrd="0" parTransId="{1619F884-0AAD-43DF-8A8B-7E65612148E6}" sibTransId="{87D1568C-053B-49F9-9C4E-D754DC7BD6D3}"/>
    <dgm:cxn modelId="{03639F90-FE74-42B8-BE38-35BFC20B029E}" type="presOf" srcId="{A32FEF7B-ECE8-440A-B530-7543B49A5050}" destId="{4C049BB5-DA81-4B1D-9234-88F17559394D}" srcOrd="0" destOrd="0" presId="urn:microsoft.com/office/officeart/2018/5/layout/IconCircleLabelList"/>
    <dgm:cxn modelId="{10956391-4427-4607-9E95-B77C773265E8}" type="presOf" srcId="{EA96FFC3-EB0B-4B45-984C-CD6D41796B7A}" destId="{3FEF4AB1-E39F-4083-ACD0-9FA401ECB0BC}" srcOrd="0" destOrd="0" presId="urn:microsoft.com/office/officeart/2018/5/layout/IconCircleLabelList"/>
    <dgm:cxn modelId="{F01336CE-FE58-423A-AF01-F85CEA09A293}" srcId="{FF0367C4-40E8-49EE-8B0B-31E06A5DE25A}" destId="{EA96FFC3-EB0B-4B45-984C-CD6D41796B7A}" srcOrd="2" destOrd="0" parTransId="{224298FE-07C9-4C3E-A066-25F53A30B762}" sibTransId="{3D5E2093-0712-408B-AB58-F45719C2CA7C}"/>
    <dgm:cxn modelId="{BE1200D1-10FD-4ACF-824D-AF237E422787}" type="presOf" srcId="{FF0367C4-40E8-49EE-8B0B-31E06A5DE25A}" destId="{FC0E7AB1-6272-4F0D-8E97-999724BE22CC}" srcOrd="0" destOrd="0" presId="urn:microsoft.com/office/officeart/2018/5/layout/IconCircleLabelList"/>
    <dgm:cxn modelId="{CF5E58F3-8C68-45C3-A6D8-6BEC04488DD2}" type="presParOf" srcId="{FC0E7AB1-6272-4F0D-8E97-999724BE22CC}" destId="{C9D37FFE-1F6E-4A96-A949-71725EBEBDF5}" srcOrd="0" destOrd="0" presId="urn:microsoft.com/office/officeart/2018/5/layout/IconCircleLabelList"/>
    <dgm:cxn modelId="{4312FF21-00DA-424F-B74D-AEFE82E8E3FB}" type="presParOf" srcId="{C9D37FFE-1F6E-4A96-A949-71725EBEBDF5}" destId="{C201850D-85DB-4313-AF44-C44567263824}" srcOrd="0" destOrd="0" presId="urn:microsoft.com/office/officeart/2018/5/layout/IconCircleLabelList"/>
    <dgm:cxn modelId="{1B964CB4-A15B-4302-BD72-EB0440B3FA4C}" type="presParOf" srcId="{C9D37FFE-1F6E-4A96-A949-71725EBEBDF5}" destId="{93F6536D-46EF-44FA-90DA-0660F3225A32}" srcOrd="1" destOrd="0" presId="urn:microsoft.com/office/officeart/2018/5/layout/IconCircleLabelList"/>
    <dgm:cxn modelId="{15552163-03E5-4367-9231-188256B249F7}" type="presParOf" srcId="{C9D37FFE-1F6E-4A96-A949-71725EBEBDF5}" destId="{7B8000D0-7DEA-4C59-8D94-15D0FE46ACB6}" srcOrd="2" destOrd="0" presId="urn:microsoft.com/office/officeart/2018/5/layout/IconCircleLabelList"/>
    <dgm:cxn modelId="{0FD9ED16-91B2-4264-AA46-77ED4C979E48}" type="presParOf" srcId="{C9D37FFE-1F6E-4A96-A949-71725EBEBDF5}" destId="{6720E8A4-7918-4FBF-A973-712ECEB5FACE}" srcOrd="3" destOrd="0" presId="urn:microsoft.com/office/officeart/2018/5/layout/IconCircleLabelList"/>
    <dgm:cxn modelId="{46979071-95DA-4E38-9BFA-3ED92599619E}" type="presParOf" srcId="{FC0E7AB1-6272-4F0D-8E97-999724BE22CC}" destId="{6D803432-C340-4BD5-BBC1-F7E38DAD797F}" srcOrd="1" destOrd="0" presId="urn:microsoft.com/office/officeart/2018/5/layout/IconCircleLabelList"/>
    <dgm:cxn modelId="{7DDEF62A-874D-4440-82D9-BB0C959EAD2B}" type="presParOf" srcId="{FC0E7AB1-6272-4F0D-8E97-999724BE22CC}" destId="{D9F70357-466B-46CC-B37F-7910A9DFEB38}" srcOrd="2" destOrd="0" presId="urn:microsoft.com/office/officeart/2018/5/layout/IconCircleLabelList"/>
    <dgm:cxn modelId="{FFA1121A-F34D-480C-AE50-DADF1475B1CA}" type="presParOf" srcId="{D9F70357-466B-46CC-B37F-7910A9DFEB38}" destId="{A3BF3296-2348-4D3B-9FB5-1E6F3A0B6211}" srcOrd="0" destOrd="0" presId="urn:microsoft.com/office/officeart/2018/5/layout/IconCircleLabelList"/>
    <dgm:cxn modelId="{8B897329-B84F-469A-B845-D858D42A2462}" type="presParOf" srcId="{D9F70357-466B-46CC-B37F-7910A9DFEB38}" destId="{E34E2E41-CC04-48E8-9AAA-87226E244A41}" srcOrd="1" destOrd="0" presId="urn:microsoft.com/office/officeart/2018/5/layout/IconCircleLabelList"/>
    <dgm:cxn modelId="{25C789B9-9524-4E28-841B-18C1F380B7D1}" type="presParOf" srcId="{D9F70357-466B-46CC-B37F-7910A9DFEB38}" destId="{C4F23063-0485-44C2-A425-3EDB23B4A973}" srcOrd="2" destOrd="0" presId="urn:microsoft.com/office/officeart/2018/5/layout/IconCircleLabelList"/>
    <dgm:cxn modelId="{595239DA-3D5F-45F5-A3C3-913D1D4C246C}" type="presParOf" srcId="{D9F70357-466B-46CC-B37F-7910A9DFEB38}" destId="{FE10E35B-57E4-41CB-A7C9-327A8B1F9906}" srcOrd="3" destOrd="0" presId="urn:microsoft.com/office/officeart/2018/5/layout/IconCircleLabelList"/>
    <dgm:cxn modelId="{E4DF55B5-ADF1-437B-84BF-837BD919DA34}" type="presParOf" srcId="{FC0E7AB1-6272-4F0D-8E97-999724BE22CC}" destId="{654F0853-58E6-446B-A233-1CECC2058B03}" srcOrd="3" destOrd="0" presId="urn:microsoft.com/office/officeart/2018/5/layout/IconCircleLabelList"/>
    <dgm:cxn modelId="{581CB78F-5660-4A7B-BEE5-4FF3B840F965}" type="presParOf" srcId="{FC0E7AB1-6272-4F0D-8E97-999724BE22CC}" destId="{5FE85194-866E-4393-B7B1-4B78C81FE47C}" srcOrd="4" destOrd="0" presId="urn:microsoft.com/office/officeart/2018/5/layout/IconCircleLabelList"/>
    <dgm:cxn modelId="{84212F11-E8EF-4E3C-9D3F-039F23D04D74}" type="presParOf" srcId="{5FE85194-866E-4393-B7B1-4B78C81FE47C}" destId="{D9ED5E18-E0F0-4029-94BD-DD305374E68C}" srcOrd="0" destOrd="0" presId="urn:microsoft.com/office/officeart/2018/5/layout/IconCircleLabelList"/>
    <dgm:cxn modelId="{C8C668F9-0EC8-493C-8FC1-BBE3B2FBB26D}" type="presParOf" srcId="{5FE85194-866E-4393-B7B1-4B78C81FE47C}" destId="{512B8D1A-D89C-4ED6-BFBE-7D4BA3AE9972}" srcOrd="1" destOrd="0" presId="urn:microsoft.com/office/officeart/2018/5/layout/IconCircleLabelList"/>
    <dgm:cxn modelId="{4A38AA72-0BBC-4C5F-B32D-0DA1CFF35B0A}" type="presParOf" srcId="{5FE85194-866E-4393-B7B1-4B78C81FE47C}" destId="{3F5E4E37-D776-4CBD-A05B-4370ED2FE5C5}" srcOrd="2" destOrd="0" presId="urn:microsoft.com/office/officeart/2018/5/layout/IconCircleLabelList"/>
    <dgm:cxn modelId="{73B34DB1-3EBA-430F-B23D-CE7F3C3A7778}" type="presParOf" srcId="{5FE85194-866E-4393-B7B1-4B78C81FE47C}" destId="{3FEF4AB1-E39F-4083-ACD0-9FA401ECB0BC}" srcOrd="3" destOrd="0" presId="urn:microsoft.com/office/officeart/2018/5/layout/IconCircleLabelList"/>
    <dgm:cxn modelId="{28A6A97A-DE3A-4DCC-94F5-B74B9436EF76}" type="presParOf" srcId="{FC0E7AB1-6272-4F0D-8E97-999724BE22CC}" destId="{C7E5A492-B580-4DE4-A2F6-B70B89C8EFCA}" srcOrd="5" destOrd="0" presId="urn:microsoft.com/office/officeart/2018/5/layout/IconCircleLabelList"/>
    <dgm:cxn modelId="{5F723E8D-1991-4FBF-8DBA-23BE3B556976}" type="presParOf" srcId="{FC0E7AB1-6272-4F0D-8E97-999724BE22CC}" destId="{ADA468DE-884A-4CA6-81CF-610F60011461}" srcOrd="6" destOrd="0" presId="urn:microsoft.com/office/officeart/2018/5/layout/IconCircleLabelList"/>
    <dgm:cxn modelId="{E9566A3D-2A94-44A8-A47F-85FC633B0EF3}" type="presParOf" srcId="{ADA468DE-884A-4CA6-81CF-610F60011461}" destId="{96F4DDF0-BE73-482A-B99E-28EB8C5D7210}" srcOrd="0" destOrd="0" presId="urn:microsoft.com/office/officeart/2018/5/layout/IconCircleLabelList"/>
    <dgm:cxn modelId="{3FC4E621-A63E-4CD3-8884-98CF818F2B97}" type="presParOf" srcId="{ADA468DE-884A-4CA6-81CF-610F60011461}" destId="{871970BB-E93E-47B5-B92C-F8D4A5AE94BF}" srcOrd="1" destOrd="0" presId="urn:microsoft.com/office/officeart/2018/5/layout/IconCircleLabelList"/>
    <dgm:cxn modelId="{0D200E38-465E-47FA-BA94-60842E98381E}" type="presParOf" srcId="{ADA468DE-884A-4CA6-81CF-610F60011461}" destId="{8CD646AB-B263-41DB-B49C-B3FB29791CEE}" srcOrd="2" destOrd="0" presId="urn:microsoft.com/office/officeart/2018/5/layout/IconCircleLabelList"/>
    <dgm:cxn modelId="{9FBB783E-B0BD-4A42-95EA-AE138F8079BF}" type="presParOf" srcId="{ADA468DE-884A-4CA6-81CF-610F60011461}" destId="{B2C8C838-06E5-495B-AA33-418ACD5A5AC1}" srcOrd="3" destOrd="0" presId="urn:microsoft.com/office/officeart/2018/5/layout/IconCircleLabelList"/>
    <dgm:cxn modelId="{9AAEB60F-93EA-4EDF-9262-F1F229FB02B2}" type="presParOf" srcId="{FC0E7AB1-6272-4F0D-8E97-999724BE22CC}" destId="{8FDC4247-3054-4328-8038-CBA8CEB6BE3D}" srcOrd="7" destOrd="0" presId="urn:microsoft.com/office/officeart/2018/5/layout/IconCircleLabelList"/>
    <dgm:cxn modelId="{DFF9E5BF-61DD-48DA-ABA9-7EE718855E23}" type="presParOf" srcId="{FC0E7AB1-6272-4F0D-8E97-999724BE22CC}" destId="{D396747B-7829-44EC-91E6-2BA015FA3B1F}" srcOrd="8" destOrd="0" presId="urn:microsoft.com/office/officeart/2018/5/layout/IconCircleLabelList"/>
    <dgm:cxn modelId="{5FE14C67-CCBB-4063-9FAD-6C0C54BDCFD6}" type="presParOf" srcId="{D396747B-7829-44EC-91E6-2BA015FA3B1F}" destId="{6E67450E-813F-498A-AB1C-31C76F455D06}" srcOrd="0" destOrd="0" presId="urn:microsoft.com/office/officeart/2018/5/layout/IconCircleLabelList"/>
    <dgm:cxn modelId="{B8B25635-DE0D-4648-BDED-DCB463174D99}" type="presParOf" srcId="{D396747B-7829-44EC-91E6-2BA015FA3B1F}" destId="{552C2366-02C0-4A8C-8B08-AD617600FCB6}" srcOrd="1" destOrd="0" presId="urn:microsoft.com/office/officeart/2018/5/layout/IconCircleLabelList"/>
    <dgm:cxn modelId="{677C4267-D264-4787-83CB-E419814E8431}" type="presParOf" srcId="{D396747B-7829-44EC-91E6-2BA015FA3B1F}" destId="{F5436262-6AB4-4178-AB29-89630093417F}" srcOrd="2" destOrd="0" presId="urn:microsoft.com/office/officeart/2018/5/layout/IconCircleLabelList"/>
    <dgm:cxn modelId="{E4779459-70E3-423B-BF99-3592951C826E}" type="presParOf" srcId="{D396747B-7829-44EC-91E6-2BA015FA3B1F}" destId="{4C049BB5-DA81-4B1D-9234-88F17559394D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CBBBA2-9C94-42AA-B15B-D9C4921A2888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9F1D124-5015-492D-A943-71623866E343}">
      <dgm:prSet/>
      <dgm:spPr>
        <a:solidFill>
          <a:schemeClr val="accent2"/>
        </a:solidFill>
      </dgm:spPr>
      <dgm:t>
        <a:bodyPr/>
        <a:lstStyle/>
        <a:p>
          <a:r>
            <a:rPr lang="en-US" b="1" dirty="0"/>
            <a:t>Expand Social Prescribing provision</a:t>
          </a:r>
          <a:endParaRPr lang="en-US" dirty="0"/>
        </a:p>
      </dgm:t>
    </dgm:pt>
    <dgm:pt modelId="{60330C3B-31B4-4C7F-AAEE-D25A24477346}" type="parTrans" cxnId="{02020BCE-D51A-482A-A72C-8E25C750E880}">
      <dgm:prSet/>
      <dgm:spPr/>
      <dgm:t>
        <a:bodyPr/>
        <a:lstStyle/>
        <a:p>
          <a:endParaRPr lang="en-US"/>
        </a:p>
      </dgm:t>
    </dgm:pt>
    <dgm:pt modelId="{BF714D64-4EE0-4EC3-A2F8-5FFD9E3DA69A}" type="sibTrans" cxnId="{02020BCE-D51A-482A-A72C-8E25C750E880}">
      <dgm:prSet/>
      <dgm:spPr/>
      <dgm:t>
        <a:bodyPr/>
        <a:lstStyle/>
        <a:p>
          <a:endParaRPr lang="en-US"/>
        </a:p>
      </dgm:t>
    </dgm:pt>
    <dgm:pt modelId="{5052C986-B268-40DD-89BA-2DD370F24F9F}">
      <dgm:prSet/>
      <dgm:spPr/>
      <dgm:t>
        <a:bodyPr/>
        <a:lstStyle/>
        <a:p>
          <a:r>
            <a:rPr lang="en-US"/>
            <a:t>Link charities into Health Partnership Network</a:t>
          </a:r>
        </a:p>
      </dgm:t>
    </dgm:pt>
    <dgm:pt modelId="{DF0836FC-1304-4A00-9461-F3BA9832272A}" type="parTrans" cxnId="{F3BC2BD4-49CA-47F2-B87D-40788613CC65}">
      <dgm:prSet/>
      <dgm:spPr/>
      <dgm:t>
        <a:bodyPr/>
        <a:lstStyle/>
        <a:p>
          <a:endParaRPr lang="en-US"/>
        </a:p>
      </dgm:t>
    </dgm:pt>
    <dgm:pt modelId="{250BC888-2737-4EB7-B8E2-BA5E1F12B14A}" type="sibTrans" cxnId="{F3BC2BD4-49CA-47F2-B87D-40788613CC65}">
      <dgm:prSet/>
      <dgm:spPr/>
      <dgm:t>
        <a:bodyPr/>
        <a:lstStyle/>
        <a:p>
          <a:endParaRPr lang="en-US"/>
        </a:p>
      </dgm:t>
    </dgm:pt>
    <dgm:pt modelId="{F437BC5E-7781-438C-935A-FC635CECF487}">
      <dgm:prSet/>
      <dgm:spPr/>
      <dgm:t>
        <a:bodyPr/>
        <a:lstStyle/>
        <a:p>
          <a:r>
            <a:rPr lang="en-US"/>
            <a:t>Enhance training offer </a:t>
          </a:r>
        </a:p>
      </dgm:t>
    </dgm:pt>
    <dgm:pt modelId="{6D7DEF80-C84E-4440-9D2C-E505E710957B}" type="parTrans" cxnId="{E880EEC2-A401-48EC-9710-D351C1C76189}">
      <dgm:prSet/>
      <dgm:spPr/>
      <dgm:t>
        <a:bodyPr/>
        <a:lstStyle/>
        <a:p>
          <a:endParaRPr lang="en-US"/>
        </a:p>
      </dgm:t>
    </dgm:pt>
    <dgm:pt modelId="{CE10C22B-31C6-48F7-A0E8-C21C60F3D7A4}" type="sibTrans" cxnId="{E880EEC2-A401-48EC-9710-D351C1C76189}">
      <dgm:prSet/>
      <dgm:spPr/>
      <dgm:t>
        <a:bodyPr/>
        <a:lstStyle/>
        <a:p>
          <a:endParaRPr lang="en-US"/>
        </a:p>
      </dgm:t>
    </dgm:pt>
    <dgm:pt modelId="{094FC2D7-33EB-45C5-B383-E5BA1648C026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Build Monitoring &amp; Evaluation Network</a:t>
          </a:r>
        </a:p>
      </dgm:t>
    </dgm:pt>
    <dgm:pt modelId="{8AC54121-159A-484D-A74A-3B41951FD1B4}" type="parTrans" cxnId="{CBAA8367-C520-4980-87D6-01EBB8DDA0FA}">
      <dgm:prSet/>
      <dgm:spPr/>
      <dgm:t>
        <a:bodyPr/>
        <a:lstStyle/>
        <a:p>
          <a:endParaRPr lang="en-US"/>
        </a:p>
      </dgm:t>
    </dgm:pt>
    <dgm:pt modelId="{C87B5044-5C2A-4103-B32D-FD82DC62384A}" type="sibTrans" cxnId="{CBAA8367-C520-4980-87D6-01EBB8DDA0FA}">
      <dgm:prSet/>
      <dgm:spPr/>
      <dgm:t>
        <a:bodyPr/>
        <a:lstStyle/>
        <a:p>
          <a:endParaRPr lang="en-US"/>
        </a:p>
      </dgm:t>
    </dgm:pt>
    <dgm:pt modelId="{10D31F28-C195-4898-BDB7-FD40F678647C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Closer collaboration with infrastructure agencies</a:t>
          </a:r>
        </a:p>
      </dgm:t>
    </dgm:pt>
    <dgm:pt modelId="{9F00016C-E671-4B40-86AB-23E7631F995E}" type="parTrans" cxnId="{E155F4B2-C393-4FCF-8047-4EE1D227FC9D}">
      <dgm:prSet/>
      <dgm:spPr/>
      <dgm:t>
        <a:bodyPr/>
        <a:lstStyle/>
        <a:p>
          <a:endParaRPr lang="en-US"/>
        </a:p>
      </dgm:t>
    </dgm:pt>
    <dgm:pt modelId="{FC366168-5B7A-46A2-BD73-C8B7F565CC0C}" type="sibTrans" cxnId="{E155F4B2-C393-4FCF-8047-4EE1D227FC9D}">
      <dgm:prSet/>
      <dgm:spPr/>
      <dgm:t>
        <a:bodyPr/>
        <a:lstStyle/>
        <a:p>
          <a:endParaRPr lang="en-US"/>
        </a:p>
      </dgm:t>
    </dgm:pt>
    <dgm:pt modelId="{606B9354-2525-4ED1-9122-A7380A29286F}" type="pres">
      <dgm:prSet presAssocID="{7CCBBBA2-9C94-42AA-B15B-D9C4921A2888}" presName="Name0" presStyleCnt="0">
        <dgm:presLayoutVars>
          <dgm:dir/>
          <dgm:animLvl val="lvl"/>
          <dgm:resizeHandles val="exact"/>
        </dgm:presLayoutVars>
      </dgm:prSet>
      <dgm:spPr/>
    </dgm:pt>
    <dgm:pt modelId="{07272026-9898-41B5-8E46-2D965972B416}" type="pres">
      <dgm:prSet presAssocID="{89F1D124-5015-492D-A943-71623866E343}" presName="linNode" presStyleCnt="0"/>
      <dgm:spPr/>
    </dgm:pt>
    <dgm:pt modelId="{EA8E32B3-42ED-415E-A8B4-5AB4D200E35B}" type="pres">
      <dgm:prSet presAssocID="{89F1D124-5015-492D-A943-71623866E343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02BC2733-3279-46AA-A4EA-AEDE5BCC1AC5}" type="pres">
      <dgm:prSet presAssocID="{BF714D64-4EE0-4EC3-A2F8-5FFD9E3DA69A}" presName="sp" presStyleCnt="0"/>
      <dgm:spPr/>
    </dgm:pt>
    <dgm:pt modelId="{4A090F91-2E74-4C27-AFD7-4B5E9EC94B74}" type="pres">
      <dgm:prSet presAssocID="{5052C986-B268-40DD-89BA-2DD370F24F9F}" presName="linNode" presStyleCnt="0"/>
      <dgm:spPr/>
    </dgm:pt>
    <dgm:pt modelId="{D0D292BD-1D8D-4CC1-B67B-0A24BD4B33A1}" type="pres">
      <dgm:prSet presAssocID="{5052C986-B268-40DD-89BA-2DD370F24F9F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D1742F95-D9A2-4DDA-8630-8BF061F9B130}" type="pres">
      <dgm:prSet presAssocID="{250BC888-2737-4EB7-B8E2-BA5E1F12B14A}" presName="sp" presStyleCnt="0"/>
      <dgm:spPr/>
    </dgm:pt>
    <dgm:pt modelId="{EDE6B1D9-94D5-4915-AD99-9068E600CA4C}" type="pres">
      <dgm:prSet presAssocID="{F437BC5E-7781-438C-935A-FC635CECF487}" presName="linNode" presStyleCnt="0"/>
      <dgm:spPr/>
    </dgm:pt>
    <dgm:pt modelId="{05489049-EB59-406C-80FE-BD10F3275A71}" type="pres">
      <dgm:prSet presAssocID="{F437BC5E-7781-438C-935A-FC635CECF487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4E1285D3-8CB4-472D-9395-6B76A8E2C45E}" type="pres">
      <dgm:prSet presAssocID="{CE10C22B-31C6-48F7-A0E8-C21C60F3D7A4}" presName="sp" presStyleCnt="0"/>
      <dgm:spPr/>
    </dgm:pt>
    <dgm:pt modelId="{9E00F3B1-07B2-4520-B78F-216EA3FAEB7A}" type="pres">
      <dgm:prSet presAssocID="{094FC2D7-33EB-45C5-B383-E5BA1648C026}" presName="linNode" presStyleCnt="0"/>
      <dgm:spPr/>
    </dgm:pt>
    <dgm:pt modelId="{CC29A8DF-3680-4F80-8688-EE60AFA6B250}" type="pres">
      <dgm:prSet presAssocID="{094FC2D7-33EB-45C5-B383-E5BA1648C026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93BD73BA-9F1A-4584-9C8C-800D9DBF7917}" type="pres">
      <dgm:prSet presAssocID="{C87B5044-5C2A-4103-B32D-FD82DC62384A}" presName="sp" presStyleCnt="0"/>
      <dgm:spPr/>
    </dgm:pt>
    <dgm:pt modelId="{8A6F63D7-F079-48AF-88F0-4AB90390EE9F}" type="pres">
      <dgm:prSet presAssocID="{10D31F28-C195-4898-BDB7-FD40F678647C}" presName="linNode" presStyleCnt="0"/>
      <dgm:spPr/>
    </dgm:pt>
    <dgm:pt modelId="{CF422342-01A2-46D5-9D38-693EA770540D}" type="pres">
      <dgm:prSet presAssocID="{10D31F28-C195-4898-BDB7-FD40F678647C}" presName="parentText" presStyleLbl="node1" presStyleIdx="4" presStyleCnt="5">
        <dgm:presLayoutVars>
          <dgm:chMax val="1"/>
          <dgm:bulletEnabled val="1"/>
        </dgm:presLayoutVars>
      </dgm:prSet>
      <dgm:spPr/>
    </dgm:pt>
  </dgm:ptLst>
  <dgm:cxnLst>
    <dgm:cxn modelId="{30CF7410-F04E-480A-8A91-D09E590BF82D}" type="presOf" srcId="{10D31F28-C195-4898-BDB7-FD40F678647C}" destId="{CF422342-01A2-46D5-9D38-693EA770540D}" srcOrd="0" destOrd="0" presId="urn:microsoft.com/office/officeart/2005/8/layout/vList5"/>
    <dgm:cxn modelId="{30449437-D1E3-441B-BBA0-D83B731B8B02}" type="presOf" srcId="{094FC2D7-33EB-45C5-B383-E5BA1648C026}" destId="{CC29A8DF-3680-4F80-8688-EE60AFA6B250}" srcOrd="0" destOrd="0" presId="urn:microsoft.com/office/officeart/2005/8/layout/vList5"/>
    <dgm:cxn modelId="{C6331C5A-501B-467D-BDA3-8F9721390DAE}" type="presOf" srcId="{5052C986-B268-40DD-89BA-2DD370F24F9F}" destId="{D0D292BD-1D8D-4CC1-B67B-0A24BD4B33A1}" srcOrd="0" destOrd="0" presId="urn:microsoft.com/office/officeart/2005/8/layout/vList5"/>
    <dgm:cxn modelId="{CBAA8367-C520-4980-87D6-01EBB8DDA0FA}" srcId="{7CCBBBA2-9C94-42AA-B15B-D9C4921A2888}" destId="{094FC2D7-33EB-45C5-B383-E5BA1648C026}" srcOrd="3" destOrd="0" parTransId="{8AC54121-159A-484D-A74A-3B41951FD1B4}" sibTransId="{C87B5044-5C2A-4103-B32D-FD82DC62384A}"/>
    <dgm:cxn modelId="{96F9B16E-BC31-49CD-A231-7AC1DB1F1772}" type="presOf" srcId="{7CCBBBA2-9C94-42AA-B15B-D9C4921A2888}" destId="{606B9354-2525-4ED1-9122-A7380A29286F}" srcOrd="0" destOrd="0" presId="urn:microsoft.com/office/officeart/2005/8/layout/vList5"/>
    <dgm:cxn modelId="{E155F4B2-C393-4FCF-8047-4EE1D227FC9D}" srcId="{7CCBBBA2-9C94-42AA-B15B-D9C4921A2888}" destId="{10D31F28-C195-4898-BDB7-FD40F678647C}" srcOrd="4" destOrd="0" parTransId="{9F00016C-E671-4B40-86AB-23E7631F995E}" sibTransId="{FC366168-5B7A-46A2-BD73-C8B7F565CC0C}"/>
    <dgm:cxn modelId="{E880EEC2-A401-48EC-9710-D351C1C76189}" srcId="{7CCBBBA2-9C94-42AA-B15B-D9C4921A2888}" destId="{F437BC5E-7781-438C-935A-FC635CECF487}" srcOrd="2" destOrd="0" parTransId="{6D7DEF80-C84E-4440-9D2C-E505E710957B}" sibTransId="{CE10C22B-31C6-48F7-A0E8-C21C60F3D7A4}"/>
    <dgm:cxn modelId="{02020BCE-D51A-482A-A72C-8E25C750E880}" srcId="{7CCBBBA2-9C94-42AA-B15B-D9C4921A2888}" destId="{89F1D124-5015-492D-A943-71623866E343}" srcOrd="0" destOrd="0" parTransId="{60330C3B-31B4-4C7F-AAEE-D25A24477346}" sibTransId="{BF714D64-4EE0-4EC3-A2F8-5FFD9E3DA69A}"/>
    <dgm:cxn modelId="{F3BC2BD4-49CA-47F2-B87D-40788613CC65}" srcId="{7CCBBBA2-9C94-42AA-B15B-D9C4921A2888}" destId="{5052C986-B268-40DD-89BA-2DD370F24F9F}" srcOrd="1" destOrd="0" parTransId="{DF0836FC-1304-4A00-9461-F3BA9832272A}" sibTransId="{250BC888-2737-4EB7-B8E2-BA5E1F12B14A}"/>
    <dgm:cxn modelId="{58C862DF-F80A-4444-ACA2-357D68D31C7A}" type="presOf" srcId="{F437BC5E-7781-438C-935A-FC635CECF487}" destId="{05489049-EB59-406C-80FE-BD10F3275A71}" srcOrd="0" destOrd="0" presId="urn:microsoft.com/office/officeart/2005/8/layout/vList5"/>
    <dgm:cxn modelId="{C62A8CEC-B3EF-4D75-97A7-2992282E3B17}" type="presOf" srcId="{89F1D124-5015-492D-A943-71623866E343}" destId="{EA8E32B3-42ED-415E-A8B4-5AB4D200E35B}" srcOrd="0" destOrd="0" presId="urn:microsoft.com/office/officeart/2005/8/layout/vList5"/>
    <dgm:cxn modelId="{73A9D168-EBC6-44A3-8C4F-1A9EFD9DEF3A}" type="presParOf" srcId="{606B9354-2525-4ED1-9122-A7380A29286F}" destId="{07272026-9898-41B5-8E46-2D965972B416}" srcOrd="0" destOrd="0" presId="urn:microsoft.com/office/officeart/2005/8/layout/vList5"/>
    <dgm:cxn modelId="{CB6CF9E5-C704-42E1-BEE7-647318C920F9}" type="presParOf" srcId="{07272026-9898-41B5-8E46-2D965972B416}" destId="{EA8E32B3-42ED-415E-A8B4-5AB4D200E35B}" srcOrd="0" destOrd="0" presId="urn:microsoft.com/office/officeart/2005/8/layout/vList5"/>
    <dgm:cxn modelId="{7B3DC626-ADBE-4A89-946C-F562D0C1E7F1}" type="presParOf" srcId="{606B9354-2525-4ED1-9122-A7380A29286F}" destId="{02BC2733-3279-46AA-A4EA-AEDE5BCC1AC5}" srcOrd="1" destOrd="0" presId="urn:microsoft.com/office/officeart/2005/8/layout/vList5"/>
    <dgm:cxn modelId="{72A5EF44-F44E-426F-A3D7-28A8BE0D3E2D}" type="presParOf" srcId="{606B9354-2525-4ED1-9122-A7380A29286F}" destId="{4A090F91-2E74-4C27-AFD7-4B5E9EC94B74}" srcOrd="2" destOrd="0" presId="urn:microsoft.com/office/officeart/2005/8/layout/vList5"/>
    <dgm:cxn modelId="{C514D916-01EE-4A42-B447-F93C02A9FBE1}" type="presParOf" srcId="{4A090F91-2E74-4C27-AFD7-4B5E9EC94B74}" destId="{D0D292BD-1D8D-4CC1-B67B-0A24BD4B33A1}" srcOrd="0" destOrd="0" presId="urn:microsoft.com/office/officeart/2005/8/layout/vList5"/>
    <dgm:cxn modelId="{F031C6C2-2DC6-46E9-B6AA-7397EBACE603}" type="presParOf" srcId="{606B9354-2525-4ED1-9122-A7380A29286F}" destId="{D1742F95-D9A2-4DDA-8630-8BF061F9B130}" srcOrd="3" destOrd="0" presId="urn:microsoft.com/office/officeart/2005/8/layout/vList5"/>
    <dgm:cxn modelId="{024980B5-339F-4B79-B30F-33C97557D205}" type="presParOf" srcId="{606B9354-2525-4ED1-9122-A7380A29286F}" destId="{EDE6B1D9-94D5-4915-AD99-9068E600CA4C}" srcOrd="4" destOrd="0" presId="urn:microsoft.com/office/officeart/2005/8/layout/vList5"/>
    <dgm:cxn modelId="{E962AADB-CA79-45C9-A296-8D47958D5CE1}" type="presParOf" srcId="{EDE6B1D9-94D5-4915-AD99-9068E600CA4C}" destId="{05489049-EB59-406C-80FE-BD10F3275A71}" srcOrd="0" destOrd="0" presId="urn:microsoft.com/office/officeart/2005/8/layout/vList5"/>
    <dgm:cxn modelId="{08969E17-87B6-4B7D-B9AA-A6069B0CC874}" type="presParOf" srcId="{606B9354-2525-4ED1-9122-A7380A29286F}" destId="{4E1285D3-8CB4-472D-9395-6B76A8E2C45E}" srcOrd="5" destOrd="0" presId="urn:microsoft.com/office/officeart/2005/8/layout/vList5"/>
    <dgm:cxn modelId="{F755C951-AD14-4890-BAF8-4D55FF0475FA}" type="presParOf" srcId="{606B9354-2525-4ED1-9122-A7380A29286F}" destId="{9E00F3B1-07B2-4520-B78F-216EA3FAEB7A}" srcOrd="6" destOrd="0" presId="urn:microsoft.com/office/officeart/2005/8/layout/vList5"/>
    <dgm:cxn modelId="{3D20A119-1F1A-4D70-8362-3EE405947F61}" type="presParOf" srcId="{9E00F3B1-07B2-4520-B78F-216EA3FAEB7A}" destId="{CC29A8DF-3680-4F80-8688-EE60AFA6B250}" srcOrd="0" destOrd="0" presId="urn:microsoft.com/office/officeart/2005/8/layout/vList5"/>
    <dgm:cxn modelId="{E7657E4F-2FB8-42F7-85D7-9EE1A8CDBB26}" type="presParOf" srcId="{606B9354-2525-4ED1-9122-A7380A29286F}" destId="{93BD73BA-9F1A-4584-9C8C-800D9DBF7917}" srcOrd="7" destOrd="0" presId="urn:microsoft.com/office/officeart/2005/8/layout/vList5"/>
    <dgm:cxn modelId="{31D7463A-F1DC-44D9-913E-673C40A261AB}" type="presParOf" srcId="{606B9354-2525-4ED1-9122-A7380A29286F}" destId="{8A6F63D7-F079-48AF-88F0-4AB90390EE9F}" srcOrd="8" destOrd="0" presId="urn:microsoft.com/office/officeart/2005/8/layout/vList5"/>
    <dgm:cxn modelId="{F9100289-9F2B-4FBA-A3A5-C8FC0A47FEC2}" type="presParOf" srcId="{8A6F63D7-F079-48AF-88F0-4AB90390EE9F}" destId="{CF422342-01A2-46D5-9D38-693EA770540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6C9998B-3D4C-4766-872B-C5313BC3DD2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15519E3-3A37-4F32-9448-C6212F3AD1F1}">
      <dgm:prSet/>
      <dgm:spPr/>
      <dgm:t>
        <a:bodyPr/>
        <a:lstStyle/>
        <a:p>
          <a:r>
            <a:rPr lang="en-US" u="sng"/>
            <a:t>2024 – 2025 </a:t>
          </a:r>
          <a:r>
            <a:rPr lang="en-US"/>
            <a:t>(Accounts just Examined)</a:t>
          </a:r>
        </a:p>
      </dgm:t>
    </dgm:pt>
    <dgm:pt modelId="{021D3129-16CE-4DE0-BBA2-280148290883}" type="parTrans" cxnId="{137A63C4-D66F-4860-AEEE-1D1B2CB6F1C8}">
      <dgm:prSet/>
      <dgm:spPr/>
      <dgm:t>
        <a:bodyPr/>
        <a:lstStyle/>
        <a:p>
          <a:endParaRPr lang="en-US"/>
        </a:p>
      </dgm:t>
    </dgm:pt>
    <dgm:pt modelId="{FDC2DC74-7D0B-489C-8EEA-C8DAD5DCDCCA}" type="sibTrans" cxnId="{137A63C4-D66F-4860-AEEE-1D1B2CB6F1C8}">
      <dgm:prSet/>
      <dgm:spPr/>
      <dgm:t>
        <a:bodyPr/>
        <a:lstStyle/>
        <a:p>
          <a:endParaRPr lang="en-US"/>
        </a:p>
      </dgm:t>
    </dgm:pt>
    <dgm:pt modelId="{B5BD18F1-541F-4452-9E2A-83F7D2678EB1}">
      <dgm:prSet/>
      <dgm:spPr/>
      <dgm:t>
        <a:bodyPr/>
        <a:lstStyle/>
        <a:p>
          <a:r>
            <a:rPr lang="en-US"/>
            <a:t>Income; </a:t>
          </a:r>
          <a:r>
            <a:rPr lang="en-US" b="1"/>
            <a:t>£389,025</a:t>
          </a:r>
          <a:endParaRPr lang="en-US"/>
        </a:p>
      </dgm:t>
    </dgm:pt>
    <dgm:pt modelId="{43A3AB89-C5EE-4312-AD04-0797DF5013E6}" type="parTrans" cxnId="{6BCC81B1-8444-4380-A9E5-F3060C997607}">
      <dgm:prSet/>
      <dgm:spPr/>
      <dgm:t>
        <a:bodyPr/>
        <a:lstStyle/>
        <a:p>
          <a:endParaRPr lang="en-US"/>
        </a:p>
      </dgm:t>
    </dgm:pt>
    <dgm:pt modelId="{9C8A7CCF-1BED-4B78-A1CA-961B9E54DA1F}" type="sibTrans" cxnId="{6BCC81B1-8444-4380-A9E5-F3060C997607}">
      <dgm:prSet/>
      <dgm:spPr/>
      <dgm:t>
        <a:bodyPr/>
        <a:lstStyle/>
        <a:p>
          <a:endParaRPr lang="en-US"/>
        </a:p>
      </dgm:t>
    </dgm:pt>
    <dgm:pt modelId="{3BB775A2-2E1A-4D2C-9AB8-89D64AF212CD}">
      <dgm:prSet/>
      <dgm:spPr/>
      <dgm:t>
        <a:bodyPr/>
        <a:lstStyle/>
        <a:p>
          <a:r>
            <a:rPr lang="en-US"/>
            <a:t>Expenditure; £352,490</a:t>
          </a:r>
        </a:p>
      </dgm:t>
    </dgm:pt>
    <dgm:pt modelId="{6687F54A-0B28-4F70-9068-1358EFD4C605}" type="parTrans" cxnId="{A2C135B2-A798-47F7-81C4-3C3CBDB6DFCE}">
      <dgm:prSet/>
      <dgm:spPr/>
      <dgm:t>
        <a:bodyPr/>
        <a:lstStyle/>
        <a:p>
          <a:endParaRPr lang="en-US"/>
        </a:p>
      </dgm:t>
    </dgm:pt>
    <dgm:pt modelId="{8570D49A-B2A7-43E7-994A-A35615160737}" type="sibTrans" cxnId="{A2C135B2-A798-47F7-81C4-3C3CBDB6DFCE}">
      <dgm:prSet/>
      <dgm:spPr/>
      <dgm:t>
        <a:bodyPr/>
        <a:lstStyle/>
        <a:p>
          <a:endParaRPr lang="en-US"/>
        </a:p>
      </dgm:t>
    </dgm:pt>
    <dgm:pt modelId="{FB63F579-F921-4C34-92F9-233B5BDE5F28}">
      <dgm:prSet/>
      <dgm:spPr/>
      <dgm:t>
        <a:bodyPr/>
        <a:lstStyle/>
        <a:p>
          <a:r>
            <a:rPr lang="en-US"/>
            <a:t>Profit = £35,535</a:t>
          </a:r>
        </a:p>
      </dgm:t>
    </dgm:pt>
    <dgm:pt modelId="{DE1CC8E4-38CC-4A79-A0D9-052592CCEA96}" type="parTrans" cxnId="{7365CD8A-E4CE-406D-A8C1-CB2EA2380137}">
      <dgm:prSet/>
      <dgm:spPr/>
      <dgm:t>
        <a:bodyPr/>
        <a:lstStyle/>
        <a:p>
          <a:endParaRPr lang="en-US"/>
        </a:p>
      </dgm:t>
    </dgm:pt>
    <dgm:pt modelId="{CC795947-4A2E-40B8-BD11-F55220D984A5}" type="sibTrans" cxnId="{7365CD8A-E4CE-406D-A8C1-CB2EA2380137}">
      <dgm:prSet/>
      <dgm:spPr/>
      <dgm:t>
        <a:bodyPr/>
        <a:lstStyle/>
        <a:p>
          <a:endParaRPr lang="en-US"/>
        </a:p>
      </dgm:t>
    </dgm:pt>
    <dgm:pt modelId="{4DB04BE0-74CE-427B-9467-7E20593BD737}">
      <dgm:prSet/>
      <dgm:spPr/>
      <dgm:t>
        <a:bodyPr/>
        <a:lstStyle/>
        <a:p>
          <a:r>
            <a:rPr lang="en-US" u="sng"/>
            <a:t>2025 – 2026 </a:t>
          </a:r>
          <a:r>
            <a:rPr lang="en-US"/>
            <a:t>(current year)</a:t>
          </a:r>
        </a:p>
      </dgm:t>
    </dgm:pt>
    <dgm:pt modelId="{0ADBD859-81E6-4360-810B-00853F2021D9}" type="parTrans" cxnId="{4E982953-EC2C-454C-9DDD-43758088F732}">
      <dgm:prSet/>
      <dgm:spPr/>
      <dgm:t>
        <a:bodyPr/>
        <a:lstStyle/>
        <a:p>
          <a:endParaRPr lang="en-US"/>
        </a:p>
      </dgm:t>
    </dgm:pt>
    <dgm:pt modelId="{D7E08A47-D13E-4C0D-990D-F98C68D73BB8}" type="sibTrans" cxnId="{4E982953-EC2C-454C-9DDD-43758088F732}">
      <dgm:prSet/>
      <dgm:spPr/>
      <dgm:t>
        <a:bodyPr/>
        <a:lstStyle/>
        <a:p>
          <a:endParaRPr lang="en-US"/>
        </a:p>
      </dgm:t>
    </dgm:pt>
    <dgm:pt modelId="{97974420-0400-4075-8CAA-7D61B7FA806C}">
      <dgm:prSet/>
      <dgm:spPr/>
      <dgm:t>
        <a:bodyPr/>
        <a:lstStyle/>
        <a:p>
          <a:r>
            <a:rPr lang="en-US"/>
            <a:t>Income; </a:t>
          </a:r>
          <a:r>
            <a:rPr lang="en-US" b="1"/>
            <a:t>£366,337</a:t>
          </a:r>
          <a:endParaRPr lang="en-US"/>
        </a:p>
      </dgm:t>
    </dgm:pt>
    <dgm:pt modelId="{54C827F4-ECFB-4D8C-872B-303E4684FB8C}" type="parTrans" cxnId="{05BA9773-3692-4B79-B3F1-93CEBC1C05F4}">
      <dgm:prSet/>
      <dgm:spPr/>
      <dgm:t>
        <a:bodyPr/>
        <a:lstStyle/>
        <a:p>
          <a:endParaRPr lang="en-US"/>
        </a:p>
      </dgm:t>
    </dgm:pt>
    <dgm:pt modelId="{0715346B-4CB9-4C82-AA9F-4F2B00D58337}" type="sibTrans" cxnId="{05BA9773-3692-4B79-B3F1-93CEBC1C05F4}">
      <dgm:prSet/>
      <dgm:spPr/>
      <dgm:t>
        <a:bodyPr/>
        <a:lstStyle/>
        <a:p>
          <a:endParaRPr lang="en-US"/>
        </a:p>
      </dgm:t>
    </dgm:pt>
    <dgm:pt modelId="{382B26FB-904A-429C-ACD8-C581B7E6ECC8}">
      <dgm:prSet/>
      <dgm:spPr/>
      <dgm:t>
        <a:bodyPr/>
        <a:lstStyle/>
        <a:p>
          <a:r>
            <a:rPr lang="en-US"/>
            <a:t>Expenditure; £381,996</a:t>
          </a:r>
        </a:p>
      </dgm:t>
    </dgm:pt>
    <dgm:pt modelId="{224AF4BA-4A8E-4F22-B231-BBFB780F0241}" type="parTrans" cxnId="{9482C779-FBA6-42E8-9042-9CFA1F37D21D}">
      <dgm:prSet/>
      <dgm:spPr/>
      <dgm:t>
        <a:bodyPr/>
        <a:lstStyle/>
        <a:p>
          <a:endParaRPr lang="en-US"/>
        </a:p>
      </dgm:t>
    </dgm:pt>
    <dgm:pt modelId="{D93D1896-628C-4A3A-BFB0-D5B848981B55}" type="sibTrans" cxnId="{9482C779-FBA6-42E8-9042-9CFA1F37D21D}">
      <dgm:prSet/>
      <dgm:spPr/>
      <dgm:t>
        <a:bodyPr/>
        <a:lstStyle/>
        <a:p>
          <a:endParaRPr lang="en-US"/>
        </a:p>
      </dgm:t>
    </dgm:pt>
    <dgm:pt modelId="{2A7FDB1C-21CD-4AA5-A77F-93289A48D24F}">
      <dgm:prSet/>
      <dgm:spPr/>
      <dgm:t>
        <a:bodyPr/>
        <a:lstStyle/>
        <a:p>
          <a:r>
            <a:rPr lang="en-US"/>
            <a:t>Loss = £15,659</a:t>
          </a:r>
        </a:p>
      </dgm:t>
    </dgm:pt>
    <dgm:pt modelId="{AD2D0080-24FD-475F-A9FB-ABBDA5BEA55E}" type="parTrans" cxnId="{9D7C0619-53FF-4706-93DD-2170F48E2F85}">
      <dgm:prSet/>
      <dgm:spPr/>
      <dgm:t>
        <a:bodyPr/>
        <a:lstStyle/>
        <a:p>
          <a:endParaRPr lang="en-US"/>
        </a:p>
      </dgm:t>
    </dgm:pt>
    <dgm:pt modelId="{8C62AD6C-1FBD-460B-BA05-FC6B021C0D82}" type="sibTrans" cxnId="{9D7C0619-53FF-4706-93DD-2170F48E2F85}">
      <dgm:prSet/>
      <dgm:spPr/>
      <dgm:t>
        <a:bodyPr/>
        <a:lstStyle/>
        <a:p>
          <a:endParaRPr lang="en-US"/>
        </a:p>
      </dgm:t>
    </dgm:pt>
    <dgm:pt modelId="{E147D958-39F0-4B74-A10A-5C2C0C8099DF}">
      <dgm:prSet/>
      <dgm:spPr/>
      <dgm:t>
        <a:bodyPr/>
        <a:lstStyle/>
        <a:p>
          <a:r>
            <a:rPr lang="en-US" u="sng"/>
            <a:t>2026 – 2027</a:t>
          </a:r>
          <a:r>
            <a:rPr lang="en-US"/>
            <a:t> (next year)</a:t>
          </a:r>
        </a:p>
      </dgm:t>
    </dgm:pt>
    <dgm:pt modelId="{74E361F6-9FB1-4518-826B-C57A22CD1A7A}" type="parTrans" cxnId="{9821E6F8-807C-4B5A-9FB5-D351B6C32B8B}">
      <dgm:prSet/>
      <dgm:spPr/>
      <dgm:t>
        <a:bodyPr/>
        <a:lstStyle/>
        <a:p>
          <a:endParaRPr lang="en-US"/>
        </a:p>
      </dgm:t>
    </dgm:pt>
    <dgm:pt modelId="{9F3695C6-8F34-45B6-939D-5EF10EFAA446}" type="sibTrans" cxnId="{9821E6F8-807C-4B5A-9FB5-D351B6C32B8B}">
      <dgm:prSet/>
      <dgm:spPr/>
      <dgm:t>
        <a:bodyPr/>
        <a:lstStyle/>
        <a:p>
          <a:endParaRPr lang="en-US"/>
        </a:p>
      </dgm:t>
    </dgm:pt>
    <dgm:pt modelId="{B5FCCAB4-B1A8-4CAF-9232-F18F3DEE80C0}">
      <dgm:prSet/>
      <dgm:spPr/>
      <dgm:t>
        <a:bodyPr/>
        <a:lstStyle/>
        <a:p>
          <a:r>
            <a:rPr lang="en-US"/>
            <a:t>Income; </a:t>
          </a:r>
          <a:r>
            <a:rPr lang="en-US" b="1"/>
            <a:t>£350,288</a:t>
          </a:r>
          <a:endParaRPr lang="en-US"/>
        </a:p>
      </dgm:t>
    </dgm:pt>
    <dgm:pt modelId="{A63A57AD-8C5A-4B8C-BAB6-211648007AFC}" type="parTrans" cxnId="{E1CE41D9-BAAB-479A-906F-6814087CCED0}">
      <dgm:prSet/>
      <dgm:spPr/>
      <dgm:t>
        <a:bodyPr/>
        <a:lstStyle/>
        <a:p>
          <a:endParaRPr lang="en-US"/>
        </a:p>
      </dgm:t>
    </dgm:pt>
    <dgm:pt modelId="{89CF873B-D32C-4EB1-9286-13E86ECD3DC6}" type="sibTrans" cxnId="{E1CE41D9-BAAB-479A-906F-6814087CCED0}">
      <dgm:prSet/>
      <dgm:spPr/>
      <dgm:t>
        <a:bodyPr/>
        <a:lstStyle/>
        <a:p>
          <a:endParaRPr lang="en-US"/>
        </a:p>
      </dgm:t>
    </dgm:pt>
    <dgm:pt modelId="{D86CFD11-9F5D-48A1-8163-BA9118E193D5}">
      <dgm:prSet/>
      <dgm:spPr/>
      <dgm:t>
        <a:bodyPr/>
        <a:lstStyle/>
        <a:p>
          <a:r>
            <a:rPr lang="en-US"/>
            <a:t>Expenditure; £352,084</a:t>
          </a:r>
        </a:p>
      </dgm:t>
    </dgm:pt>
    <dgm:pt modelId="{C120008B-5801-4DD3-B23A-E7F4A4D19AAD}" type="parTrans" cxnId="{C62D008F-228E-423D-A14D-2A27B1658533}">
      <dgm:prSet/>
      <dgm:spPr/>
      <dgm:t>
        <a:bodyPr/>
        <a:lstStyle/>
        <a:p>
          <a:endParaRPr lang="en-US"/>
        </a:p>
      </dgm:t>
    </dgm:pt>
    <dgm:pt modelId="{FB7D61B9-1ACA-4DEE-88DF-D492AA6434CA}" type="sibTrans" cxnId="{C62D008F-228E-423D-A14D-2A27B1658533}">
      <dgm:prSet/>
      <dgm:spPr/>
      <dgm:t>
        <a:bodyPr/>
        <a:lstStyle/>
        <a:p>
          <a:endParaRPr lang="en-US"/>
        </a:p>
      </dgm:t>
    </dgm:pt>
    <dgm:pt modelId="{EDEB02E8-A4F1-4494-936C-E6C7EE28A54B}">
      <dgm:prSet/>
      <dgm:spPr/>
      <dgm:t>
        <a:bodyPr/>
        <a:lstStyle/>
        <a:p>
          <a:r>
            <a:rPr lang="en-US"/>
            <a:t>Cash on hand: £60,000 Restricted, £10,000 Unrestricted</a:t>
          </a:r>
        </a:p>
      </dgm:t>
    </dgm:pt>
    <dgm:pt modelId="{02F4BC86-A735-4AC3-AC00-230B508CE20F}" type="parTrans" cxnId="{07FB97E2-0E9A-4AB0-B070-F81E3B6F15A1}">
      <dgm:prSet/>
      <dgm:spPr/>
      <dgm:t>
        <a:bodyPr/>
        <a:lstStyle/>
        <a:p>
          <a:endParaRPr lang="en-US"/>
        </a:p>
      </dgm:t>
    </dgm:pt>
    <dgm:pt modelId="{7A2812DE-7B9D-438A-933F-A37D85FD4596}" type="sibTrans" cxnId="{07FB97E2-0E9A-4AB0-B070-F81E3B6F15A1}">
      <dgm:prSet/>
      <dgm:spPr/>
      <dgm:t>
        <a:bodyPr/>
        <a:lstStyle/>
        <a:p>
          <a:endParaRPr lang="en-US"/>
        </a:p>
      </dgm:t>
    </dgm:pt>
    <dgm:pt modelId="{31BFAB11-F95B-4F11-8613-B1C9EFAC83C6}">
      <dgm:prSet/>
      <dgm:spPr/>
      <dgm:t>
        <a:bodyPr/>
        <a:lstStyle/>
        <a:p>
          <a:r>
            <a:rPr lang="en-US"/>
            <a:t>Loss = £1,7977</a:t>
          </a:r>
        </a:p>
      </dgm:t>
    </dgm:pt>
    <dgm:pt modelId="{DDBAB31A-5136-42F9-BFBB-467E8556C903}" type="parTrans" cxnId="{360C2718-3D99-44DD-B145-4F3B07E42C84}">
      <dgm:prSet/>
      <dgm:spPr/>
      <dgm:t>
        <a:bodyPr/>
        <a:lstStyle/>
        <a:p>
          <a:endParaRPr lang="en-US"/>
        </a:p>
      </dgm:t>
    </dgm:pt>
    <dgm:pt modelId="{D45E04D2-CCEE-4A25-9615-842AE88406B2}" type="sibTrans" cxnId="{360C2718-3D99-44DD-B145-4F3B07E42C84}">
      <dgm:prSet/>
      <dgm:spPr/>
      <dgm:t>
        <a:bodyPr/>
        <a:lstStyle/>
        <a:p>
          <a:endParaRPr lang="en-US"/>
        </a:p>
      </dgm:t>
    </dgm:pt>
    <dgm:pt modelId="{A30E5DE9-81B2-4B0A-96F5-9D1534EBA778}" type="pres">
      <dgm:prSet presAssocID="{86C9998B-3D4C-4766-872B-C5313BC3DD2D}" presName="diagram" presStyleCnt="0">
        <dgm:presLayoutVars>
          <dgm:dir/>
          <dgm:resizeHandles val="exact"/>
        </dgm:presLayoutVars>
      </dgm:prSet>
      <dgm:spPr/>
    </dgm:pt>
    <dgm:pt modelId="{CAE5D99B-0C71-4091-A2BC-6796D85D54BA}" type="pres">
      <dgm:prSet presAssocID="{F15519E3-3A37-4F32-9448-C6212F3AD1F1}" presName="node" presStyleLbl="node1" presStyleIdx="0" presStyleCnt="11">
        <dgm:presLayoutVars>
          <dgm:bulletEnabled val="1"/>
        </dgm:presLayoutVars>
      </dgm:prSet>
      <dgm:spPr/>
    </dgm:pt>
    <dgm:pt modelId="{8DC9C3B7-49AB-4CFF-BE47-C5AD127E1D4C}" type="pres">
      <dgm:prSet presAssocID="{FDC2DC74-7D0B-489C-8EEA-C8DAD5DCDCCA}" presName="sibTrans" presStyleCnt="0"/>
      <dgm:spPr/>
    </dgm:pt>
    <dgm:pt modelId="{299A7D07-A5D2-4760-8CB7-F4298A249F84}" type="pres">
      <dgm:prSet presAssocID="{B5BD18F1-541F-4452-9E2A-83F7D2678EB1}" presName="node" presStyleLbl="node1" presStyleIdx="1" presStyleCnt="11">
        <dgm:presLayoutVars>
          <dgm:bulletEnabled val="1"/>
        </dgm:presLayoutVars>
      </dgm:prSet>
      <dgm:spPr/>
    </dgm:pt>
    <dgm:pt modelId="{58328510-261D-4442-B80F-2E249E80E481}" type="pres">
      <dgm:prSet presAssocID="{9C8A7CCF-1BED-4B78-A1CA-961B9E54DA1F}" presName="sibTrans" presStyleCnt="0"/>
      <dgm:spPr/>
    </dgm:pt>
    <dgm:pt modelId="{CC571217-4675-410E-ADCC-179809F559F7}" type="pres">
      <dgm:prSet presAssocID="{3BB775A2-2E1A-4D2C-9AB8-89D64AF212CD}" presName="node" presStyleLbl="node1" presStyleIdx="2" presStyleCnt="11">
        <dgm:presLayoutVars>
          <dgm:bulletEnabled val="1"/>
        </dgm:presLayoutVars>
      </dgm:prSet>
      <dgm:spPr/>
    </dgm:pt>
    <dgm:pt modelId="{50F48393-20DB-4091-A60D-DC16BD954BF1}" type="pres">
      <dgm:prSet presAssocID="{8570D49A-B2A7-43E7-994A-A35615160737}" presName="sibTrans" presStyleCnt="0"/>
      <dgm:spPr/>
    </dgm:pt>
    <dgm:pt modelId="{767F01F8-43A6-425E-B4B7-62DEC6D93019}" type="pres">
      <dgm:prSet presAssocID="{FB63F579-F921-4C34-92F9-233B5BDE5F28}" presName="node" presStyleLbl="node1" presStyleIdx="3" presStyleCnt="11">
        <dgm:presLayoutVars>
          <dgm:bulletEnabled val="1"/>
        </dgm:presLayoutVars>
      </dgm:prSet>
      <dgm:spPr/>
    </dgm:pt>
    <dgm:pt modelId="{A41272E3-1810-4E6A-AB96-E4DE4FA45AAD}" type="pres">
      <dgm:prSet presAssocID="{CC795947-4A2E-40B8-BD11-F55220D984A5}" presName="sibTrans" presStyleCnt="0"/>
      <dgm:spPr/>
    </dgm:pt>
    <dgm:pt modelId="{4718E4DF-ABCE-4DC4-A134-909337B36D42}" type="pres">
      <dgm:prSet presAssocID="{97974420-0400-4075-8CAA-7D61B7FA806C}" presName="node" presStyleLbl="node1" presStyleIdx="4" presStyleCnt="11">
        <dgm:presLayoutVars>
          <dgm:bulletEnabled val="1"/>
        </dgm:presLayoutVars>
      </dgm:prSet>
      <dgm:spPr/>
    </dgm:pt>
    <dgm:pt modelId="{EED2A271-F388-4D72-8941-BC40CF4E8E89}" type="pres">
      <dgm:prSet presAssocID="{0715346B-4CB9-4C82-AA9F-4F2B00D58337}" presName="sibTrans" presStyleCnt="0"/>
      <dgm:spPr/>
    </dgm:pt>
    <dgm:pt modelId="{5D879CFE-3CC9-447D-BC50-27F9858AEAAB}" type="pres">
      <dgm:prSet presAssocID="{382B26FB-904A-429C-ACD8-C581B7E6ECC8}" presName="node" presStyleLbl="node1" presStyleIdx="5" presStyleCnt="11">
        <dgm:presLayoutVars>
          <dgm:bulletEnabled val="1"/>
        </dgm:presLayoutVars>
      </dgm:prSet>
      <dgm:spPr/>
    </dgm:pt>
    <dgm:pt modelId="{611297DE-C5A6-4098-98D2-5C929C7A2211}" type="pres">
      <dgm:prSet presAssocID="{D93D1896-628C-4A3A-BFB0-D5B848981B55}" presName="sibTrans" presStyleCnt="0"/>
      <dgm:spPr/>
    </dgm:pt>
    <dgm:pt modelId="{8AB0C754-BEF3-41F5-8D3A-AF4C9B247F61}" type="pres">
      <dgm:prSet presAssocID="{2A7FDB1C-21CD-4AA5-A77F-93289A48D24F}" presName="node" presStyleLbl="node1" presStyleIdx="6" presStyleCnt="11">
        <dgm:presLayoutVars>
          <dgm:bulletEnabled val="1"/>
        </dgm:presLayoutVars>
      </dgm:prSet>
      <dgm:spPr/>
    </dgm:pt>
    <dgm:pt modelId="{B02E8A51-FAEE-4358-881B-01700B16EF61}" type="pres">
      <dgm:prSet presAssocID="{8C62AD6C-1FBD-460B-BA05-FC6B021C0D82}" presName="sibTrans" presStyleCnt="0"/>
      <dgm:spPr/>
    </dgm:pt>
    <dgm:pt modelId="{316AA8D9-DC06-4557-899C-A4706A1A12CC}" type="pres">
      <dgm:prSet presAssocID="{B5FCCAB4-B1A8-4CAF-9232-F18F3DEE80C0}" presName="node" presStyleLbl="node1" presStyleIdx="7" presStyleCnt="11">
        <dgm:presLayoutVars>
          <dgm:bulletEnabled val="1"/>
        </dgm:presLayoutVars>
      </dgm:prSet>
      <dgm:spPr/>
    </dgm:pt>
    <dgm:pt modelId="{F5D08A08-E75E-4BA3-BC56-0837FF31E230}" type="pres">
      <dgm:prSet presAssocID="{89CF873B-D32C-4EB1-9286-13E86ECD3DC6}" presName="sibTrans" presStyleCnt="0"/>
      <dgm:spPr/>
    </dgm:pt>
    <dgm:pt modelId="{C3BA0375-F11A-49B1-9444-C634C45037D8}" type="pres">
      <dgm:prSet presAssocID="{D86CFD11-9F5D-48A1-8163-BA9118E193D5}" presName="node" presStyleLbl="node1" presStyleIdx="8" presStyleCnt="11">
        <dgm:presLayoutVars>
          <dgm:bulletEnabled val="1"/>
        </dgm:presLayoutVars>
      </dgm:prSet>
      <dgm:spPr/>
    </dgm:pt>
    <dgm:pt modelId="{F1E614C8-97D0-4545-998C-ABAA5978FBC8}" type="pres">
      <dgm:prSet presAssocID="{FB7D61B9-1ACA-4DEE-88DF-D492AA6434CA}" presName="sibTrans" presStyleCnt="0"/>
      <dgm:spPr/>
    </dgm:pt>
    <dgm:pt modelId="{DB2733BD-B94B-4378-A7BC-52E7F1707DB9}" type="pres">
      <dgm:prSet presAssocID="{EDEB02E8-A4F1-4494-936C-E6C7EE28A54B}" presName="node" presStyleLbl="node1" presStyleIdx="9" presStyleCnt="11">
        <dgm:presLayoutVars>
          <dgm:bulletEnabled val="1"/>
        </dgm:presLayoutVars>
      </dgm:prSet>
      <dgm:spPr/>
    </dgm:pt>
    <dgm:pt modelId="{85BCF496-5627-4B11-8263-E791C61A2500}" type="pres">
      <dgm:prSet presAssocID="{7A2812DE-7B9D-438A-933F-A37D85FD4596}" presName="sibTrans" presStyleCnt="0"/>
      <dgm:spPr/>
    </dgm:pt>
    <dgm:pt modelId="{4CFE2CB3-6375-4D88-B440-5477E0F6F7DA}" type="pres">
      <dgm:prSet presAssocID="{31BFAB11-F95B-4F11-8613-B1C9EFAC83C6}" presName="node" presStyleLbl="node1" presStyleIdx="10" presStyleCnt="11">
        <dgm:presLayoutVars>
          <dgm:bulletEnabled val="1"/>
        </dgm:presLayoutVars>
      </dgm:prSet>
      <dgm:spPr/>
    </dgm:pt>
  </dgm:ptLst>
  <dgm:cxnLst>
    <dgm:cxn modelId="{6CFD1909-A12B-4318-B27F-C7FF6E7F9071}" type="presOf" srcId="{382B26FB-904A-429C-ACD8-C581B7E6ECC8}" destId="{5D879CFE-3CC9-447D-BC50-27F9858AEAAB}" srcOrd="0" destOrd="0" presId="urn:microsoft.com/office/officeart/2005/8/layout/default"/>
    <dgm:cxn modelId="{4CA42A0E-A250-48A6-A714-50E8C10D2818}" type="presOf" srcId="{2A7FDB1C-21CD-4AA5-A77F-93289A48D24F}" destId="{8AB0C754-BEF3-41F5-8D3A-AF4C9B247F61}" srcOrd="0" destOrd="0" presId="urn:microsoft.com/office/officeart/2005/8/layout/default"/>
    <dgm:cxn modelId="{360C2718-3D99-44DD-B145-4F3B07E42C84}" srcId="{86C9998B-3D4C-4766-872B-C5313BC3DD2D}" destId="{31BFAB11-F95B-4F11-8613-B1C9EFAC83C6}" srcOrd="10" destOrd="0" parTransId="{DDBAB31A-5136-42F9-BFBB-467E8556C903}" sibTransId="{D45E04D2-CCEE-4A25-9615-842AE88406B2}"/>
    <dgm:cxn modelId="{9D7C0619-53FF-4706-93DD-2170F48E2F85}" srcId="{86C9998B-3D4C-4766-872B-C5313BC3DD2D}" destId="{2A7FDB1C-21CD-4AA5-A77F-93289A48D24F}" srcOrd="6" destOrd="0" parTransId="{AD2D0080-24FD-475F-A9FB-ABBDA5BEA55E}" sibTransId="{8C62AD6C-1FBD-460B-BA05-FC6B021C0D82}"/>
    <dgm:cxn modelId="{65DB692B-5E04-4FAB-8FA9-C17A73B88998}" type="presOf" srcId="{EDEB02E8-A4F1-4494-936C-E6C7EE28A54B}" destId="{DB2733BD-B94B-4378-A7BC-52E7F1707DB9}" srcOrd="0" destOrd="0" presId="urn:microsoft.com/office/officeart/2005/8/layout/default"/>
    <dgm:cxn modelId="{7FF3E335-4140-4249-B515-474490F42BFA}" type="presOf" srcId="{31BFAB11-F95B-4F11-8613-B1C9EFAC83C6}" destId="{4CFE2CB3-6375-4D88-B440-5477E0F6F7DA}" srcOrd="0" destOrd="0" presId="urn:microsoft.com/office/officeart/2005/8/layout/default"/>
    <dgm:cxn modelId="{4E982953-EC2C-454C-9DDD-43758088F732}" srcId="{FB63F579-F921-4C34-92F9-233B5BDE5F28}" destId="{4DB04BE0-74CE-427B-9467-7E20593BD737}" srcOrd="0" destOrd="0" parTransId="{0ADBD859-81E6-4360-810B-00853F2021D9}" sibTransId="{D7E08A47-D13E-4C0D-990D-F98C68D73BB8}"/>
    <dgm:cxn modelId="{05BA9773-3692-4B79-B3F1-93CEBC1C05F4}" srcId="{86C9998B-3D4C-4766-872B-C5313BC3DD2D}" destId="{97974420-0400-4075-8CAA-7D61B7FA806C}" srcOrd="4" destOrd="0" parTransId="{54C827F4-ECFB-4D8C-872B-303E4684FB8C}" sibTransId="{0715346B-4CB9-4C82-AA9F-4F2B00D58337}"/>
    <dgm:cxn modelId="{9482C779-FBA6-42E8-9042-9CFA1F37D21D}" srcId="{86C9998B-3D4C-4766-872B-C5313BC3DD2D}" destId="{382B26FB-904A-429C-ACD8-C581B7E6ECC8}" srcOrd="5" destOrd="0" parTransId="{224AF4BA-4A8E-4F22-B231-BBFB780F0241}" sibTransId="{D93D1896-628C-4A3A-BFB0-D5B848981B55}"/>
    <dgm:cxn modelId="{21077889-8D8F-4B4A-ABA9-5938A29078B2}" type="presOf" srcId="{E147D958-39F0-4B74-A10A-5C2C0C8099DF}" destId="{8AB0C754-BEF3-41F5-8D3A-AF4C9B247F61}" srcOrd="0" destOrd="1" presId="urn:microsoft.com/office/officeart/2005/8/layout/default"/>
    <dgm:cxn modelId="{E094488A-5DD2-4786-8ED0-9DEA76ED6FC5}" type="presOf" srcId="{D86CFD11-9F5D-48A1-8163-BA9118E193D5}" destId="{C3BA0375-F11A-49B1-9444-C634C45037D8}" srcOrd="0" destOrd="0" presId="urn:microsoft.com/office/officeart/2005/8/layout/default"/>
    <dgm:cxn modelId="{7365CD8A-E4CE-406D-A8C1-CB2EA2380137}" srcId="{86C9998B-3D4C-4766-872B-C5313BC3DD2D}" destId="{FB63F579-F921-4C34-92F9-233B5BDE5F28}" srcOrd="3" destOrd="0" parTransId="{DE1CC8E4-38CC-4A79-A0D9-052592CCEA96}" sibTransId="{CC795947-4A2E-40B8-BD11-F55220D984A5}"/>
    <dgm:cxn modelId="{B781E58A-AC63-478F-9663-C86116FBB15E}" type="presOf" srcId="{4DB04BE0-74CE-427B-9467-7E20593BD737}" destId="{767F01F8-43A6-425E-B4B7-62DEC6D93019}" srcOrd="0" destOrd="1" presId="urn:microsoft.com/office/officeart/2005/8/layout/default"/>
    <dgm:cxn modelId="{5830BA8C-8205-4723-BF26-390F7ABB03CB}" type="presOf" srcId="{97974420-0400-4075-8CAA-7D61B7FA806C}" destId="{4718E4DF-ABCE-4DC4-A134-909337B36D42}" srcOrd="0" destOrd="0" presId="urn:microsoft.com/office/officeart/2005/8/layout/default"/>
    <dgm:cxn modelId="{C62D008F-228E-423D-A14D-2A27B1658533}" srcId="{86C9998B-3D4C-4766-872B-C5313BC3DD2D}" destId="{D86CFD11-9F5D-48A1-8163-BA9118E193D5}" srcOrd="8" destOrd="0" parTransId="{C120008B-5801-4DD3-B23A-E7F4A4D19AAD}" sibTransId="{FB7D61B9-1ACA-4DEE-88DF-D492AA6434CA}"/>
    <dgm:cxn modelId="{FECBF89B-6139-472B-A67A-6FCCA93E3C1C}" type="presOf" srcId="{B5BD18F1-541F-4452-9E2A-83F7D2678EB1}" destId="{299A7D07-A5D2-4760-8CB7-F4298A249F84}" srcOrd="0" destOrd="0" presId="urn:microsoft.com/office/officeart/2005/8/layout/default"/>
    <dgm:cxn modelId="{9394A9A6-6AE8-407E-BF6F-1F7F40B33978}" type="presOf" srcId="{F15519E3-3A37-4F32-9448-C6212F3AD1F1}" destId="{CAE5D99B-0C71-4091-A2BC-6796D85D54BA}" srcOrd="0" destOrd="0" presId="urn:microsoft.com/office/officeart/2005/8/layout/default"/>
    <dgm:cxn modelId="{6BCC81B1-8444-4380-A9E5-F3060C997607}" srcId="{86C9998B-3D4C-4766-872B-C5313BC3DD2D}" destId="{B5BD18F1-541F-4452-9E2A-83F7D2678EB1}" srcOrd="1" destOrd="0" parTransId="{43A3AB89-C5EE-4312-AD04-0797DF5013E6}" sibTransId="{9C8A7CCF-1BED-4B78-A1CA-961B9E54DA1F}"/>
    <dgm:cxn modelId="{A2C135B2-A798-47F7-81C4-3C3CBDB6DFCE}" srcId="{86C9998B-3D4C-4766-872B-C5313BC3DD2D}" destId="{3BB775A2-2E1A-4D2C-9AB8-89D64AF212CD}" srcOrd="2" destOrd="0" parTransId="{6687F54A-0B28-4F70-9068-1358EFD4C605}" sibTransId="{8570D49A-B2A7-43E7-994A-A35615160737}"/>
    <dgm:cxn modelId="{F1CF31BB-A11C-4130-B715-86351371026D}" type="presOf" srcId="{86C9998B-3D4C-4766-872B-C5313BC3DD2D}" destId="{A30E5DE9-81B2-4B0A-96F5-9D1534EBA778}" srcOrd="0" destOrd="0" presId="urn:microsoft.com/office/officeart/2005/8/layout/default"/>
    <dgm:cxn modelId="{6476BAC0-1E3D-48D2-A67A-4AF031B08DCA}" type="presOf" srcId="{FB63F579-F921-4C34-92F9-233B5BDE5F28}" destId="{767F01F8-43A6-425E-B4B7-62DEC6D93019}" srcOrd="0" destOrd="0" presId="urn:microsoft.com/office/officeart/2005/8/layout/default"/>
    <dgm:cxn modelId="{137A63C4-D66F-4860-AEEE-1D1B2CB6F1C8}" srcId="{86C9998B-3D4C-4766-872B-C5313BC3DD2D}" destId="{F15519E3-3A37-4F32-9448-C6212F3AD1F1}" srcOrd="0" destOrd="0" parTransId="{021D3129-16CE-4DE0-BBA2-280148290883}" sibTransId="{FDC2DC74-7D0B-489C-8EEA-C8DAD5DCDCCA}"/>
    <dgm:cxn modelId="{E1CE41D9-BAAB-479A-906F-6814087CCED0}" srcId="{86C9998B-3D4C-4766-872B-C5313BC3DD2D}" destId="{B5FCCAB4-B1A8-4CAF-9232-F18F3DEE80C0}" srcOrd="7" destOrd="0" parTransId="{A63A57AD-8C5A-4B8C-BAB6-211648007AFC}" sibTransId="{89CF873B-D32C-4EB1-9286-13E86ECD3DC6}"/>
    <dgm:cxn modelId="{07FB97E2-0E9A-4AB0-B070-F81E3B6F15A1}" srcId="{86C9998B-3D4C-4766-872B-C5313BC3DD2D}" destId="{EDEB02E8-A4F1-4494-936C-E6C7EE28A54B}" srcOrd="9" destOrd="0" parTransId="{02F4BC86-A735-4AC3-AC00-230B508CE20F}" sibTransId="{7A2812DE-7B9D-438A-933F-A37D85FD4596}"/>
    <dgm:cxn modelId="{BFA1E2E3-3C3D-44D5-B146-C0428190F049}" type="presOf" srcId="{B5FCCAB4-B1A8-4CAF-9232-F18F3DEE80C0}" destId="{316AA8D9-DC06-4557-899C-A4706A1A12CC}" srcOrd="0" destOrd="0" presId="urn:microsoft.com/office/officeart/2005/8/layout/default"/>
    <dgm:cxn modelId="{9821E6F8-807C-4B5A-9FB5-D351B6C32B8B}" srcId="{2A7FDB1C-21CD-4AA5-A77F-93289A48D24F}" destId="{E147D958-39F0-4B74-A10A-5C2C0C8099DF}" srcOrd="0" destOrd="0" parTransId="{74E361F6-9FB1-4518-826B-C57A22CD1A7A}" sibTransId="{9F3695C6-8F34-45B6-939D-5EF10EFAA446}"/>
    <dgm:cxn modelId="{34F576F9-8C08-4008-862F-910919B24985}" type="presOf" srcId="{3BB775A2-2E1A-4D2C-9AB8-89D64AF212CD}" destId="{CC571217-4675-410E-ADCC-179809F559F7}" srcOrd="0" destOrd="0" presId="urn:microsoft.com/office/officeart/2005/8/layout/default"/>
    <dgm:cxn modelId="{6A760B9E-5928-42F2-A947-46C30D6EE436}" type="presParOf" srcId="{A30E5DE9-81B2-4B0A-96F5-9D1534EBA778}" destId="{CAE5D99B-0C71-4091-A2BC-6796D85D54BA}" srcOrd="0" destOrd="0" presId="urn:microsoft.com/office/officeart/2005/8/layout/default"/>
    <dgm:cxn modelId="{E07AD5D3-7A3C-4FCB-A797-FCE10DA7BE10}" type="presParOf" srcId="{A30E5DE9-81B2-4B0A-96F5-9D1534EBA778}" destId="{8DC9C3B7-49AB-4CFF-BE47-C5AD127E1D4C}" srcOrd="1" destOrd="0" presId="urn:microsoft.com/office/officeart/2005/8/layout/default"/>
    <dgm:cxn modelId="{662A5990-B42C-4117-9553-77A71BA975DE}" type="presParOf" srcId="{A30E5DE9-81B2-4B0A-96F5-9D1534EBA778}" destId="{299A7D07-A5D2-4760-8CB7-F4298A249F84}" srcOrd="2" destOrd="0" presId="urn:microsoft.com/office/officeart/2005/8/layout/default"/>
    <dgm:cxn modelId="{42A40B71-57C7-40E1-91DC-84A80904E2EF}" type="presParOf" srcId="{A30E5DE9-81B2-4B0A-96F5-9D1534EBA778}" destId="{58328510-261D-4442-B80F-2E249E80E481}" srcOrd="3" destOrd="0" presId="urn:microsoft.com/office/officeart/2005/8/layout/default"/>
    <dgm:cxn modelId="{DB720849-8A7E-4B41-9EB6-37D68BCA2F03}" type="presParOf" srcId="{A30E5DE9-81B2-4B0A-96F5-9D1534EBA778}" destId="{CC571217-4675-410E-ADCC-179809F559F7}" srcOrd="4" destOrd="0" presId="urn:microsoft.com/office/officeart/2005/8/layout/default"/>
    <dgm:cxn modelId="{5ACB4C74-AC0C-445A-AFA5-42BCB6D80CF7}" type="presParOf" srcId="{A30E5DE9-81B2-4B0A-96F5-9D1534EBA778}" destId="{50F48393-20DB-4091-A60D-DC16BD954BF1}" srcOrd="5" destOrd="0" presId="urn:microsoft.com/office/officeart/2005/8/layout/default"/>
    <dgm:cxn modelId="{B8A4DD5E-01FF-47EE-A57C-2B0CFE33D836}" type="presParOf" srcId="{A30E5DE9-81B2-4B0A-96F5-9D1534EBA778}" destId="{767F01F8-43A6-425E-B4B7-62DEC6D93019}" srcOrd="6" destOrd="0" presId="urn:microsoft.com/office/officeart/2005/8/layout/default"/>
    <dgm:cxn modelId="{4CE08A37-735C-4E6E-9EA8-F3AEB5EA6A0E}" type="presParOf" srcId="{A30E5DE9-81B2-4B0A-96F5-9D1534EBA778}" destId="{A41272E3-1810-4E6A-AB96-E4DE4FA45AAD}" srcOrd="7" destOrd="0" presId="urn:microsoft.com/office/officeart/2005/8/layout/default"/>
    <dgm:cxn modelId="{E465894D-F3E3-4125-9072-42A8D6E7C409}" type="presParOf" srcId="{A30E5DE9-81B2-4B0A-96F5-9D1534EBA778}" destId="{4718E4DF-ABCE-4DC4-A134-909337B36D42}" srcOrd="8" destOrd="0" presId="urn:microsoft.com/office/officeart/2005/8/layout/default"/>
    <dgm:cxn modelId="{355A74E1-BD0B-4B6A-81E0-08AFA13B13CE}" type="presParOf" srcId="{A30E5DE9-81B2-4B0A-96F5-9D1534EBA778}" destId="{EED2A271-F388-4D72-8941-BC40CF4E8E89}" srcOrd="9" destOrd="0" presId="urn:microsoft.com/office/officeart/2005/8/layout/default"/>
    <dgm:cxn modelId="{38F1C0DE-47E0-4C47-A912-C9469B4C497A}" type="presParOf" srcId="{A30E5DE9-81B2-4B0A-96F5-9D1534EBA778}" destId="{5D879CFE-3CC9-447D-BC50-27F9858AEAAB}" srcOrd="10" destOrd="0" presId="urn:microsoft.com/office/officeart/2005/8/layout/default"/>
    <dgm:cxn modelId="{933BA793-9630-4551-AC3C-DB05D4AEC71D}" type="presParOf" srcId="{A30E5DE9-81B2-4B0A-96F5-9D1534EBA778}" destId="{611297DE-C5A6-4098-98D2-5C929C7A2211}" srcOrd="11" destOrd="0" presId="urn:microsoft.com/office/officeart/2005/8/layout/default"/>
    <dgm:cxn modelId="{51E3F1E9-A6E5-4668-A3B2-BC039C82DAA7}" type="presParOf" srcId="{A30E5DE9-81B2-4B0A-96F5-9D1534EBA778}" destId="{8AB0C754-BEF3-41F5-8D3A-AF4C9B247F61}" srcOrd="12" destOrd="0" presId="urn:microsoft.com/office/officeart/2005/8/layout/default"/>
    <dgm:cxn modelId="{8474396F-5B46-44D3-8330-2864CB640BC9}" type="presParOf" srcId="{A30E5DE9-81B2-4B0A-96F5-9D1534EBA778}" destId="{B02E8A51-FAEE-4358-881B-01700B16EF61}" srcOrd="13" destOrd="0" presId="urn:microsoft.com/office/officeart/2005/8/layout/default"/>
    <dgm:cxn modelId="{154E3FC8-D7EA-4C0A-A83B-17F4AC01E225}" type="presParOf" srcId="{A30E5DE9-81B2-4B0A-96F5-9D1534EBA778}" destId="{316AA8D9-DC06-4557-899C-A4706A1A12CC}" srcOrd="14" destOrd="0" presId="urn:microsoft.com/office/officeart/2005/8/layout/default"/>
    <dgm:cxn modelId="{E1C2C113-34F5-42A5-90FB-C574B2B7580D}" type="presParOf" srcId="{A30E5DE9-81B2-4B0A-96F5-9D1534EBA778}" destId="{F5D08A08-E75E-4BA3-BC56-0837FF31E230}" srcOrd="15" destOrd="0" presId="urn:microsoft.com/office/officeart/2005/8/layout/default"/>
    <dgm:cxn modelId="{858343CE-0DA1-4E37-B805-E25B79050547}" type="presParOf" srcId="{A30E5DE9-81B2-4B0A-96F5-9D1534EBA778}" destId="{C3BA0375-F11A-49B1-9444-C634C45037D8}" srcOrd="16" destOrd="0" presId="urn:microsoft.com/office/officeart/2005/8/layout/default"/>
    <dgm:cxn modelId="{FFD20BED-4895-40D6-8FDC-720A6AF5803A}" type="presParOf" srcId="{A30E5DE9-81B2-4B0A-96F5-9D1534EBA778}" destId="{F1E614C8-97D0-4545-998C-ABAA5978FBC8}" srcOrd="17" destOrd="0" presId="urn:microsoft.com/office/officeart/2005/8/layout/default"/>
    <dgm:cxn modelId="{F6F30F5A-84F9-4578-9A13-87331D950CAE}" type="presParOf" srcId="{A30E5DE9-81B2-4B0A-96F5-9D1534EBA778}" destId="{DB2733BD-B94B-4378-A7BC-52E7F1707DB9}" srcOrd="18" destOrd="0" presId="urn:microsoft.com/office/officeart/2005/8/layout/default"/>
    <dgm:cxn modelId="{81F0ACE5-C553-47CF-BC54-584CE6E258C9}" type="presParOf" srcId="{A30E5DE9-81B2-4B0A-96F5-9D1534EBA778}" destId="{85BCF496-5627-4B11-8263-E791C61A2500}" srcOrd="19" destOrd="0" presId="urn:microsoft.com/office/officeart/2005/8/layout/default"/>
    <dgm:cxn modelId="{CEE51CA8-585B-43F7-9948-0BA950F93BC5}" type="presParOf" srcId="{A30E5DE9-81B2-4B0A-96F5-9D1534EBA778}" destId="{4CFE2CB3-6375-4D88-B440-5477E0F6F7DA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C93BAC0-FAD9-4161-93A3-4F052E5BA80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C2B8354-C3D6-4CA7-B18E-4FB00C2761BE}">
      <dgm:prSet/>
      <dgm:spPr/>
      <dgm:t>
        <a:bodyPr/>
        <a:lstStyle/>
        <a:p>
          <a:r>
            <a:rPr lang="en-US"/>
            <a:t>Kathy Elliott, Co-Chair</a:t>
          </a:r>
        </a:p>
      </dgm:t>
    </dgm:pt>
    <dgm:pt modelId="{E0EA69EF-33B5-4991-AB58-5CC89C636752}" type="parTrans" cxnId="{F3B85431-9088-4861-97DB-B922080F4EE0}">
      <dgm:prSet/>
      <dgm:spPr/>
      <dgm:t>
        <a:bodyPr/>
        <a:lstStyle/>
        <a:p>
          <a:endParaRPr lang="en-US"/>
        </a:p>
      </dgm:t>
    </dgm:pt>
    <dgm:pt modelId="{382EE7B7-565B-4F12-8FED-75E77EC1CF9F}" type="sibTrans" cxnId="{F3B85431-9088-4861-97DB-B922080F4EE0}">
      <dgm:prSet/>
      <dgm:spPr/>
      <dgm:t>
        <a:bodyPr/>
        <a:lstStyle/>
        <a:p>
          <a:endParaRPr lang="en-US"/>
        </a:p>
      </dgm:t>
    </dgm:pt>
    <dgm:pt modelId="{69E948AF-0BA9-4AAD-AF8E-06D204AA12B2}">
      <dgm:prSet/>
      <dgm:spPr/>
      <dgm:t>
        <a:bodyPr/>
        <a:lstStyle/>
        <a:p>
          <a:r>
            <a:rPr lang="en-US"/>
            <a:t>Chikwaba Oduka, Co-Chair</a:t>
          </a:r>
        </a:p>
      </dgm:t>
    </dgm:pt>
    <dgm:pt modelId="{CC1DBE1A-EB6E-44E4-8D90-22BF60BCBDB6}" type="parTrans" cxnId="{A1483252-1859-4152-AB7D-C2449BBF4947}">
      <dgm:prSet/>
      <dgm:spPr/>
      <dgm:t>
        <a:bodyPr/>
        <a:lstStyle/>
        <a:p>
          <a:endParaRPr lang="en-US"/>
        </a:p>
      </dgm:t>
    </dgm:pt>
    <dgm:pt modelId="{51563DC3-2731-4DAF-9402-77B4A131496B}" type="sibTrans" cxnId="{A1483252-1859-4152-AB7D-C2449BBF4947}">
      <dgm:prSet/>
      <dgm:spPr/>
      <dgm:t>
        <a:bodyPr/>
        <a:lstStyle/>
        <a:p>
          <a:endParaRPr lang="en-US"/>
        </a:p>
      </dgm:t>
    </dgm:pt>
    <dgm:pt modelId="{04FCBE05-BCDC-401D-8F32-FC4BA205A376}">
      <dgm:prSet/>
      <dgm:spPr/>
      <dgm:t>
        <a:bodyPr/>
        <a:lstStyle/>
        <a:p>
          <a:r>
            <a:rPr lang="en-US"/>
            <a:t>Mahira Mazar, Treasurer</a:t>
          </a:r>
        </a:p>
      </dgm:t>
    </dgm:pt>
    <dgm:pt modelId="{3372A5A2-D279-481A-90C7-5A9E2EB580D9}" type="parTrans" cxnId="{CCFA8E6F-9E5D-4F80-96FA-C7F30A64F910}">
      <dgm:prSet/>
      <dgm:spPr/>
      <dgm:t>
        <a:bodyPr/>
        <a:lstStyle/>
        <a:p>
          <a:endParaRPr lang="en-US"/>
        </a:p>
      </dgm:t>
    </dgm:pt>
    <dgm:pt modelId="{31929503-4B23-40C7-A136-DC9B13409B55}" type="sibTrans" cxnId="{CCFA8E6F-9E5D-4F80-96FA-C7F30A64F910}">
      <dgm:prSet/>
      <dgm:spPr/>
      <dgm:t>
        <a:bodyPr/>
        <a:lstStyle/>
        <a:p>
          <a:endParaRPr lang="en-US"/>
        </a:p>
      </dgm:t>
    </dgm:pt>
    <dgm:pt modelId="{DB7F14DE-82CA-4E39-8685-B4BDC83C6632}">
      <dgm:prSet/>
      <dgm:spPr/>
      <dgm:t>
        <a:bodyPr/>
        <a:lstStyle/>
        <a:p>
          <a:r>
            <a:rPr lang="en-US"/>
            <a:t>Jo Reeder, Board Member </a:t>
          </a:r>
        </a:p>
      </dgm:t>
    </dgm:pt>
    <dgm:pt modelId="{DE55DC5D-BD11-44C1-B2E3-E8E0F5D56DB3}" type="parTrans" cxnId="{3F117B8E-A081-4488-B46B-B35BE2726722}">
      <dgm:prSet/>
      <dgm:spPr/>
      <dgm:t>
        <a:bodyPr/>
        <a:lstStyle/>
        <a:p>
          <a:endParaRPr lang="en-US"/>
        </a:p>
      </dgm:t>
    </dgm:pt>
    <dgm:pt modelId="{1B3384F5-FB3B-40E2-814D-FBD93EC2801B}" type="sibTrans" cxnId="{3F117B8E-A081-4488-B46B-B35BE2726722}">
      <dgm:prSet/>
      <dgm:spPr/>
      <dgm:t>
        <a:bodyPr/>
        <a:lstStyle/>
        <a:p>
          <a:endParaRPr lang="en-US"/>
        </a:p>
      </dgm:t>
    </dgm:pt>
    <dgm:pt modelId="{314A5010-8498-43A3-9CE2-6AF8BB2533F9}">
      <dgm:prSet/>
      <dgm:spPr/>
      <dgm:t>
        <a:bodyPr/>
        <a:lstStyle/>
        <a:p>
          <a:r>
            <a:rPr lang="en-US"/>
            <a:t>Paul Crozier, C4 Observer</a:t>
          </a:r>
        </a:p>
      </dgm:t>
    </dgm:pt>
    <dgm:pt modelId="{849E1D48-35DD-405C-8E1F-591130D689D9}" type="parTrans" cxnId="{CBDFB454-8933-48DF-9822-40C8CFF5024B}">
      <dgm:prSet/>
      <dgm:spPr/>
      <dgm:t>
        <a:bodyPr/>
        <a:lstStyle/>
        <a:p>
          <a:endParaRPr lang="en-US"/>
        </a:p>
      </dgm:t>
    </dgm:pt>
    <dgm:pt modelId="{B12A668A-C5A7-48E3-9033-471BFC32A934}" type="sibTrans" cxnId="{CBDFB454-8933-48DF-9822-40C8CFF5024B}">
      <dgm:prSet/>
      <dgm:spPr/>
      <dgm:t>
        <a:bodyPr/>
        <a:lstStyle/>
        <a:p>
          <a:endParaRPr lang="en-US"/>
        </a:p>
      </dgm:t>
    </dgm:pt>
    <dgm:pt modelId="{772F346C-6977-4387-BB8B-5153B363DD26}">
      <dgm:prSet/>
      <dgm:spPr/>
      <dgm:t>
        <a:bodyPr/>
        <a:lstStyle/>
        <a:p>
          <a:r>
            <a:rPr lang="en-US"/>
            <a:t>Daniel Pitt, C4 Observer</a:t>
          </a:r>
        </a:p>
      </dgm:t>
    </dgm:pt>
    <dgm:pt modelId="{5251FCB7-5C8B-4BD5-B288-674A63A26EF6}" type="parTrans" cxnId="{643D7A2E-BBF4-4EE1-ADB0-16B884CC580C}">
      <dgm:prSet/>
      <dgm:spPr/>
      <dgm:t>
        <a:bodyPr/>
        <a:lstStyle/>
        <a:p>
          <a:endParaRPr lang="en-US"/>
        </a:p>
      </dgm:t>
    </dgm:pt>
    <dgm:pt modelId="{04EFAEA1-4A1F-4797-9577-D6DCC447BF75}" type="sibTrans" cxnId="{643D7A2E-BBF4-4EE1-ADB0-16B884CC580C}">
      <dgm:prSet/>
      <dgm:spPr/>
      <dgm:t>
        <a:bodyPr/>
        <a:lstStyle/>
        <a:p>
          <a:endParaRPr lang="en-US"/>
        </a:p>
      </dgm:t>
    </dgm:pt>
    <dgm:pt modelId="{9B80C512-0674-4B22-977C-ADED68BD002C}">
      <dgm:prSet/>
      <dgm:spPr/>
      <dgm:t>
        <a:bodyPr/>
        <a:lstStyle/>
        <a:p>
          <a:r>
            <a:rPr lang="en-US"/>
            <a:t>Nasim Ali, Council Observer</a:t>
          </a:r>
        </a:p>
      </dgm:t>
    </dgm:pt>
    <dgm:pt modelId="{97460A98-39B2-4D36-A55E-7B9956A1E952}" type="parTrans" cxnId="{13F70F32-D048-4E03-8DA6-D5BE38381FDD}">
      <dgm:prSet/>
      <dgm:spPr/>
      <dgm:t>
        <a:bodyPr/>
        <a:lstStyle/>
        <a:p>
          <a:endParaRPr lang="en-US"/>
        </a:p>
      </dgm:t>
    </dgm:pt>
    <dgm:pt modelId="{2B18027F-716D-4403-8D71-3D34462B6BF7}" type="sibTrans" cxnId="{13F70F32-D048-4E03-8DA6-D5BE38381FDD}">
      <dgm:prSet/>
      <dgm:spPr/>
      <dgm:t>
        <a:bodyPr/>
        <a:lstStyle/>
        <a:p>
          <a:endParaRPr lang="en-US"/>
        </a:p>
      </dgm:t>
    </dgm:pt>
    <dgm:pt modelId="{806CCCDF-FC09-4456-9087-0CC1D0D88DF9}" type="pres">
      <dgm:prSet presAssocID="{FC93BAC0-FAD9-4161-93A3-4F052E5BA801}" presName="diagram" presStyleCnt="0">
        <dgm:presLayoutVars>
          <dgm:dir/>
          <dgm:resizeHandles val="exact"/>
        </dgm:presLayoutVars>
      </dgm:prSet>
      <dgm:spPr/>
    </dgm:pt>
    <dgm:pt modelId="{67710CCE-55D4-4384-9D23-4D42AE932919}" type="pres">
      <dgm:prSet presAssocID="{4C2B8354-C3D6-4CA7-B18E-4FB00C2761BE}" presName="node" presStyleLbl="node1" presStyleIdx="0" presStyleCnt="7">
        <dgm:presLayoutVars>
          <dgm:bulletEnabled val="1"/>
        </dgm:presLayoutVars>
      </dgm:prSet>
      <dgm:spPr/>
    </dgm:pt>
    <dgm:pt modelId="{9BBF4587-8CF6-44EA-8A5F-E749379D3122}" type="pres">
      <dgm:prSet presAssocID="{382EE7B7-565B-4F12-8FED-75E77EC1CF9F}" presName="sibTrans" presStyleCnt="0"/>
      <dgm:spPr/>
    </dgm:pt>
    <dgm:pt modelId="{A02DCC77-AF1E-450D-A641-BEE81DDA956F}" type="pres">
      <dgm:prSet presAssocID="{69E948AF-0BA9-4AAD-AF8E-06D204AA12B2}" presName="node" presStyleLbl="node1" presStyleIdx="1" presStyleCnt="7">
        <dgm:presLayoutVars>
          <dgm:bulletEnabled val="1"/>
        </dgm:presLayoutVars>
      </dgm:prSet>
      <dgm:spPr/>
    </dgm:pt>
    <dgm:pt modelId="{B6EF82E4-6FED-4618-95C9-1F185FB6BC80}" type="pres">
      <dgm:prSet presAssocID="{51563DC3-2731-4DAF-9402-77B4A131496B}" presName="sibTrans" presStyleCnt="0"/>
      <dgm:spPr/>
    </dgm:pt>
    <dgm:pt modelId="{50EB341B-C6E8-43A6-A9E3-8DCAB5E84677}" type="pres">
      <dgm:prSet presAssocID="{04FCBE05-BCDC-401D-8F32-FC4BA205A376}" presName="node" presStyleLbl="node1" presStyleIdx="2" presStyleCnt="7">
        <dgm:presLayoutVars>
          <dgm:bulletEnabled val="1"/>
        </dgm:presLayoutVars>
      </dgm:prSet>
      <dgm:spPr/>
    </dgm:pt>
    <dgm:pt modelId="{87F44BA1-C5D4-47E1-8735-2B51C32D8B77}" type="pres">
      <dgm:prSet presAssocID="{31929503-4B23-40C7-A136-DC9B13409B55}" presName="sibTrans" presStyleCnt="0"/>
      <dgm:spPr/>
    </dgm:pt>
    <dgm:pt modelId="{EEDEDCDB-5581-4230-A2D5-87BE758D66B8}" type="pres">
      <dgm:prSet presAssocID="{DB7F14DE-82CA-4E39-8685-B4BDC83C6632}" presName="node" presStyleLbl="node1" presStyleIdx="3" presStyleCnt="7">
        <dgm:presLayoutVars>
          <dgm:bulletEnabled val="1"/>
        </dgm:presLayoutVars>
      </dgm:prSet>
      <dgm:spPr/>
    </dgm:pt>
    <dgm:pt modelId="{941098C1-E9E6-4B93-87C5-2B189CB5F851}" type="pres">
      <dgm:prSet presAssocID="{1B3384F5-FB3B-40E2-814D-FBD93EC2801B}" presName="sibTrans" presStyleCnt="0"/>
      <dgm:spPr/>
    </dgm:pt>
    <dgm:pt modelId="{3598920D-5F8C-414D-868E-2AE264CAE23E}" type="pres">
      <dgm:prSet presAssocID="{314A5010-8498-43A3-9CE2-6AF8BB2533F9}" presName="node" presStyleLbl="node1" presStyleIdx="4" presStyleCnt="7">
        <dgm:presLayoutVars>
          <dgm:bulletEnabled val="1"/>
        </dgm:presLayoutVars>
      </dgm:prSet>
      <dgm:spPr/>
    </dgm:pt>
    <dgm:pt modelId="{7E966F65-5FFC-4F9E-9DBD-8C474A1D03D9}" type="pres">
      <dgm:prSet presAssocID="{B12A668A-C5A7-48E3-9033-471BFC32A934}" presName="sibTrans" presStyleCnt="0"/>
      <dgm:spPr/>
    </dgm:pt>
    <dgm:pt modelId="{D8726079-57F1-4015-AED5-4E8E706DB3CC}" type="pres">
      <dgm:prSet presAssocID="{772F346C-6977-4387-BB8B-5153B363DD26}" presName="node" presStyleLbl="node1" presStyleIdx="5" presStyleCnt="7">
        <dgm:presLayoutVars>
          <dgm:bulletEnabled val="1"/>
        </dgm:presLayoutVars>
      </dgm:prSet>
      <dgm:spPr/>
    </dgm:pt>
    <dgm:pt modelId="{8C57A29E-A0B8-439C-AC76-5BF3AF882228}" type="pres">
      <dgm:prSet presAssocID="{04EFAEA1-4A1F-4797-9577-D6DCC447BF75}" presName="sibTrans" presStyleCnt="0"/>
      <dgm:spPr/>
    </dgm:pt>
    <dgm:pt modelId="{EECD23F2-19B3-4278-AB9D-35E6C4D7ED8A}" type="pres">
      <dgm:prSet presAssocID="{9B80C512-0674-4B22-977C-ADED68BD002C}" presName="node" presStyleLbl="node1" presStyleIdx="6" presStyleCnt="7">
        <dgm:presLayoutVars>
          <dgm:bulletEnabled val="1"/>
        </dgm:presLayoutVars>
      </dgm:prSet>
      <dgm:spPr/>
    </dgm:pt>
  </dgm:ptLst>
  <dgm:cxnLst>
    <dgm:cxn modelId="{9D89BF10-5C68-4D94-888C-6BF9154F2F36}" type="presOf" srcId="{FC93BAC0-FAD9-4161-93A3-4F052E5BA801}" destId="{806CCCDF-FC09-4456-9087-0CC1D0D88DF9}" srcOrd="0" destOrd="0" presId="urn:microsoft.com/office/officeart/2005/8/layout/default"/>
    <dgm:cxn modelId="{B59D6D2D-EB05-4A91-A021-6B8FA1F88793}" type="presOf" srcId="{DB7F14DE-82CA-4E39-8685-B4BDC83C6632}" destId="{EEDEDCDB-5581-4230-A2D5-87BE758D66B8}" srcOrd="0" destOrd="0" presId="urn:microsoft.com/office/officeart/2005/8/layout/default"/>
    <dgm:cxn modelId="{643D7A2E-BBF4-4EE1-ADB0-16B884CC580C}" srcId="{FC93BAC0-FAD9-4161-93A3-4F052E5BA801}" destId="{772F346C-6977-4387-BB8B-5153B363DD26}" srcOrd="5" destOrd="0" parTransId="{5251FCB7-5C8B-4BD5-B288-674A63A26EF6}" sibTransId="{04EFAEA1-4A1F-4797-9577-D6DCC447BF75}"/>
    <dgm:cxn modelId="{F3B85431-9088-4861-97DB-B922080F4EE0}" srcId="{FC93BAC0-FAD9-4161-93A3-4F052E5BA801}" destId="{4C2B8354-C3D6-4CA7-B18E-4FB00C2761BE}" srcOrd="0" destOrd="0" parTransId="{E0EA69EF-33B5-4991-AB58-5CC89C636752}" sibTransId="{382EE7B7-565B-4F12-8FED-75E77EC1CF9F}"/>
    <dgm:cxn modelId="{13F70F32-D048-4E03-8DA6-D5BE38381FDD}" srcId="{FC93BAC0-FAD9-4161-93A3-4F052E5BA801}" destId="{9B80C512-0674-4B22-977C-ADED68BD002C}" srcOrd="6" destOrd="0" parTransId="{97460A98-39B2-4D36-A55E-7B9956A1E952}" sibTransId="{2B18027F-716D-4403-8D71-3D34462B6BF7}"/>
    <dgm:cxn modelId="{05687A40-2606-4763-A8A3-454CD858277D}" type="presOf" srcId="{69E948AF-0BA9-4AAD-AF8E-06D204AA12B2}" destId="{A02DCC77-AF1E-450D-A641-BEE81DDA956F}" srcOrd="0" destOrd="0" presId="urn:microsoft.com/office/officeart/2005/8/layout/default"/>
    <dgm:cxn modelId="{A1483252-1859-4152-AB7D-C2449BBF4947}" srcId="{FC93BAC0-FAD9-4161-93A3-4F052E5BA801}" destId="{69E948AF-0BA9-4AAD-AF8E-06D204AA12B2}" srcOrd="1" destOrd="0" parTransId="{CC1DBE1A-EB6E-44E4-8D90-22BF60BCBDB6}" sibTransId="{51563DC3-2731-4DAF-9402-77B4A131496B}"/>
    <dgm:cxn modelId="{CBDFB454-8933-48DF-9822-40C8CFF5024B}" srcId="{FC93BAC0-FAD9-4161-93A3-4F052E5BA801}" destId="{314A5010-8498-43A3-9CE2-6AF8BB2533F9}" srcOrd="4" destOrd="0" parTransId="{849E1D48-35DD-405C-8E1F-591130D689D9}" sibTransId="{B12A668A-C5A7-48E3-9033-471BFC32A934}"/>
    <dgm:cxn modelId="{246B635C-8209-4725-9639-AD38EAEDEDB7}" type="presOf" srcId="{4C2B8354-C3D6-4CA7-B18E-4FB00C2761BE}" destId="{67710CCE-55D4-4384-9D23-4D42AE932919}" srcOrd="0" destOrd="0" presId="urn:microsoft.com/office/officeart/2005/8/layout/default"/>
    <dgm:cxn modelId="{DE324B65-0BD4-41C9-8D31-4CCC06F5A8D4}" type="presOf" srcId="{04FCBE05-BCDC-401D-8F32-FC4BA205A376}" destId="{50EB341B-C6E8-43A6-A9E3-8DCAB5E84677}" srcOrd="0" destOrd="0" presId="urn:microsoft.com/office/officeart/2005/8/layout/default"/>
    <dgm:cxn modelId="{CCFA8E6F-9E5D-4F80-96FA-C7F30A64F910}" srcId="{FC93BAC0-FAD9-4161-93A3-4F052E5BA801}" destId="{04FCBE05-BCDC-401D-8F32-FC4BA205A376}" srcOrd="2" destOrd="0" parTransId="{3372A5A2-D279-481A-90C7-5A9E2EB580D9}" sibTransId="{31929503-4B23-40C7-A136-DC9B13409B55}"/>
    <dgm:cxn modelId="{23A52B76-F539-4BB3-AF7C-FE09226F5DE1}" type="presOf" srcId="{314A5010-8498-43A3-9CE2-6AF8BB2533F9}" destId="{3598920D-5F8C-414D-868E-2AE264CAE23E}" srcOrd="0" destOrd="0" presId="urn:microsoft.com/office/officeart/2005/8/layout/default"/>
    <dgm:cxn modelId="{70BDB986-72D6-4049-996F-A39626907AB5}" type="presOf" srcId="{9B80C512-0674-4B22-977C-ADED68BD002C}" destId="{EECD23F2-19B3-4278-AB9D-35E6C4D7ED8A}" srcOrd="0" destOrd="0" presId="urn:microsoft.com/office/officeart/2005/8/layout/default"/>
    <dgm:cxn modelId="{3F117B8E-A081-4488-B46B-B35BE2726722}" srcId="{FC93BAC0-FAD9-4161-93A3-4F052E5BA801}" destId="{DB7F14DE-82CA-4E39-8685-B4BDC83C6632}" srcOrd="3" destOrd="0" parTransId="{DE55DC5D-BD11-44C1-B2E3-E8E0F5D56DB3}" sibTransId="{1B3384F5-FB3B-40E2-814D-FBD93EC2801B}"/>
    <dgm:cxn modelId="{2BBDF6B2-E047-49D1-94BD-63FBB45DF65A}" type="presOf" srcId="{772F346C-6977-4387-BB8B-5153B363DD26}" destId="{D8726079-57F1-4015-AED5-4E8E706DB3CC}" srcOrd="0" destOrd="0" presId="urn:microsoft.com/office/officeart/2005/8/layout/default"/>
    <dgm:cxn modelId="{FE43CD5D-6490-4897-A760-7FF318DF146A}" type="presParOf" srcId="{806CCCDF-FC09-4456-9087-0CC1D0D88DF9}" destId="{67710CCE-55D4-4384-9D23-4D42AE932919}" srcOrd="0" destOrd="0" presId="urn:microsoft.com/office/officeart/2005/8/layout/default"/>
    <dgm:cxn modelId="{ABFD56CA-FA9E-446B-A4C1-556A9BDE7BD0}" type="presParOf" srcId="{806CCCDF-FC09-4456-9087-0CC1D0D88DF9}" destId="{9BBF4587-8CF6-44EA-8A5F-E749379D3122}" srcOrd="1" destOrd="0" presId="urn:microsoft.com/office/officeart/2005/8/layout/default"/>
    <dgm:cxn modelId="{1388C762-D023-4C95-B069-5652B53A09F9}" type="presParOf" srcId="{806CCCDF-FC09-4456-9087-0CC1D0D88DF9}" destId="{A02DCC77-AF1E-450D-A641-BEE81DDA956F}" srcOrd="2" destOrd="0" presId="urn:microsoft.com/office/officeart/2005/8/layout/default"/>
    <dgm:cxn modelId="{F7FF0CE7-F02E-4349-A628-3DA7D666C7C7}" type="presParOf" srcId="{806CCCDF-FC09-4456-9087-0CC1D0D88DF9}" destId="{B6EF82E4-6FED-4618-95C9-1F185FB6BC80}" srcOrd="3" destOrd="0" presId="urn:microsoft.com/office/officeart/2005/8/layout/default"/>
    <dgm:cxn modelId="{C3CDE321-AA0D-4763-9C08-42243AF00B74}" type="presParOf" srcId="{806CCCDF-FC09-4456-9087-0CC1D0D88DF9}" destId="{50EB341B-C6E8-43A6-A9E3-8DCAB5E84677}" srcOrd="4" destOrd="0" presId="urn:microsoft.com/office/officeart/2005/8/layout/default"/>
    <dgm:cxn modelId="{4579BB14-4218-428A-AA66-964B4577D95C}" type="presParOf" srcId="{806CCCDF-FC09-4456-9087-0CC1D0D88DF9}" destId="{87F44BA1-C5D4-47E1-8735-2B51C32D8B77}" srcOrd="5" destOrd="0" presId="urn:microsoft.com/office/officeart/2005/8/layout/default"/>
    <dgm:cxn modelId="{7B9B14FE-1537-4D74-8AE1-C920FEE5A164}" type="presParOf" srcId="{806CCCDF-FC09-4456-9087-0CC1D0D88DF9}" destId="{EEDEDCDB-5581-4230-A2D5-87BE758D66B8}" srcOrd="6" destOrd="0" presId="urn:microsoft.com/office/officeart/2005/8/layout/default"/>
    <dgm:cxn modelId="{A7471B72-0402-4A2E-9FE2-7D5085ECBB7D}" type="presParOf" srcId="{806CCCDF-FC09-4456-9087-0CC1D0D88DF9}" destId="{941098C1-E9E6-4B93-87C5-2B189CB5F851}" srcOrd="7" destOrd="0" presId="urn:microsoft.com/office/officeart/2005/8/layout/default"/>
    <dgm:cxn modelId="{C8BCB77B-AD80-4A57-AFE8-2A4AB475C929}" type="presParOf" srcId="{806CCCDF-FC09-4456-9087-0CC1D0D88DF9}" destId="{3598920D-5F8C-414D-868E-2AE264CAE23E}" srcOrd="8" destOrd="0" presId="urn:microsoft.com/office/officeart/2005/8/layout/default"/>
    <dgm:cxn modelId="{75EF0FBB-98ED-48BB-9455-DA09ECBE0CC7}" type="presParOf" srcId="{806CCCDF-FC09-4456-9087-0CC1D0D88DF9}" destId="{7E966F65-5FFC-4F9E-9DBD-8C474A1D03D9}" srcOrd="9" destOrd="0" presId="urn:microsoft.com/office/officeart/2005/8/layout/default"/>
    <dgm:cxn modelId="{FBA4016A-E665-4FD1-A925-87183146EF24}" type="presParOf" srcId="{806CCCDF-FC09-4456-9087-0CC1D0D88DF9}" destId="{D8726079-57F1-4015-AED5-4E8E706DB3CC}" srcOrd="10" destOrd="0" presId="urn:microsoft.com/office/officeart/2005/8/layout/default"/>
    <dgm:cxn modelId="{041C0436-390D-4429-9F06-3AD02D7E962B}" type="presParOf" srcId="{806CCCDF-FC09-4456-9087-0CC1D0D88DF9}" destId="{8C57A29E-A0B8-439C-AC76-5BF3AF882228}" srcOrd="11" destOrd="0" presId="urn:microsoft.com/office/officeart/2005/8/layout/default"/>
    <dgm:cxn modelId="{E5E32C83-6FA4-40FE-A6FE-5CC4821B82DD}" type="presParOf" srcId="{806CCCDF-FC09-4456-9087-0CC1D0D88DF9}" destId="{EECD23F2-19B3-4278-AB9D-35E6C4D7ED8A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7C135A-5EB1-4C9C-8F29-D3DDBBA9237B}">
      <dsp:nvSpPr>
        <dsp:cNvPr id="0" name=""/>
        <dsp:cNvSpPr/>
      </dsp:nvSpPr>
      <dsp:spPr>
        <a:xfrm>
          <a:off x="0" y="0"/>
          <a:ext cx="1092782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B3DE01-96C3-400B-8496-1623A17EC468}">
      <dsp:nvSpPr>
        <dsp:cNvPr id="0" name=""/>
        <dsp:cNvSpPr/>
      </dsp:nvSpPr>
      <dsp:spPr>
        <a:xfrm>
          <a:off x="0" y="0"/>
          <a:ext cx="10927829" cy="524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Wednesday 21</a:t>
          </a:r>
          <a:r>
            <a:rPr lang="en-US" sz="2400" b="1" kern="1200" baseline="30000" dirty="0"/>
            <a:t>st</a:t>
          </a:r>
          <a:r>
            <a:rPr lang="en-US" sz="2400" b="1" kern="1200" dirty="0"/>
            <a:t> January 2026, 14:00 – 14:15</a:t>
          </a:r>
        </a:p>
      </dsp:txBody>
      <dsp:txXfrm>
        <a:off x="0" y="0"/>
        <a:ext cx="10927829" cy="524100"/>
      </dsp:txXfrm>
    </dsp:sp>
    <dsp:sp modelId="{283C9CBA-9F33-4B7F-911D-042AC1050E85}">
      <dsp:nvSpPr>
        <dsp:cNvPr id="0" name=""/>
        <dsp:cNvSpPr/>
      </dsp:nvSpPr>
      <dsp:spPr>
        <a:xfrm>
          <a:off x="0" y="524100"/>
          <a:ext cx="1092782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B7F214-B9BD-4FB5-9005-F53878603A60}">
      <dsp:nvSpPr>
        <dsp:cNvPr id="0" name=""/>
        <dsp:cNvSpPr/>
      </dsp:nvSpPr>
      <dsp:spPr>
        <a:xfrm>
          <a:off x="0" y="524100"/>
          <a:ext cx="10927829" cy="524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Agenda</a:t>
          </a:r>
          <a:endParaRPr lang="en-US" sz="2400" kern="1200"/>
        </a:p>
      </dsp:txBody>
      <dsp:txXfrm>
        <a:off x="0" y="524100"/>
        <a:ext cx="10927829" cy="524100"/>
      </dsp:txXfrm>
    </dsp:sp>
    <dsp:sp modelId="{44036FEC-C585-421D-81D7-1C4B9E4D3BEA}">
      <dsp:nvSpPr>
        <dsp:cNvPr id="0" name=""/>
        <dsp:cNvSpPr/>
      </dsp:nvSpPr>
      <dsp:spPr>
        <a:xfrm>
          <a:off x="0" y="1048201"/>
          <a:ext cx="10927829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AD4183-F765-449A-A85D-9DB6003617F5}">
      <dsp:nvSpPr>
        <dsp:cNvPr id="0" name=""/>
        <dsp:cNvSpPr/>
      </dsp:nvSpPr>
      <dsp:spPr>
        <a:xfrm>
          <a:off x="0" y="1048201"/>
          <a:ext cx="10927829" cy="524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Overview</a:t>
          </a:r>
        </a:p>
      </dsp:txBody>
      <dsp:txXfrm>
        <a:off x="0" y="1048201"/>
        <a:ext cx="10927829" cy="524100"/>
      </dsp:txXfrm>
    </dsp:sp>
    <dsp:sp modelId="{63845EF6-1B1E-437B-BFF3-06EFE823B812}">
      <dsp:nvSpPr>
        <dsp:cNvPr id="0" name=""/>
        <dsp:cNvSpPr/>
      </dsp:nvSpPr>
      <dsp:spPr>
        <a:xfrm>
          <a:off x="0" y="1572301"/>
          <a:ext cx="1092782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E89124-2EE7-4C35-B9E8-854A0B6E23BD}">
      <dsp:nvSpPr>
        <dsp:cNvPr id="0" name=""/>
        <dsp:cNvSpPr/>
      </dsp:nvSpPr>
      <dsp:spPr>
        <a:xfrm>
          <a:off x="0" y="1572301"/>
          <a:ext cx="10927829" cy="524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Highlights</a:t>
          </a:r>
        </a:p>
      </dsp:txBody>
      <dsp:txXfrm>
        <a:off x="0" y="1572301"/>
        <a:ext cx="10927829" cy="524100"/>
      </dsp:txXfrm>
    </dsp:sp>
    <dsp:sp modelId="{F2E43F13-2D21-4896-B451-148261A370E7}">
      <dsp:nvSpPr>
        <dsp:cNvPr id="0" name=""/>
        <dsp:cNvSpPr/>
      </dsp:nvSpPr>
      <dsp:spPr>
        <a:xfrm>
          <a:off x="0" y="2096402"/>
          <a:ext cx="1092782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8AF1B0-5722-42F3-95FB-E36459D8BD2E}">
      <dsp:nvSpPr>
        <dsp:cNvPr id="0" name=""/>
        <dsp:cNvSpPr/>
      </dsp:nvSpPr>
      <dsp:spPr>
        <a:xfrm>
          <a:off x="0" y="2096402"/>
          <a:ext cx="10927829" cy="524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Future</a:t>
          </a:r>
        </a:p>
      </dsp:txBody>
      <dsp:txXfrm>
        <a:off x="0" y="2096402"/>
        <a:ext cx="10927829" cy="524100"/>
      </dsp:txXfrm>
    </dsp:sp>
    <dsp:sp modelId="{3911C86D-49FE-4E43-A41A-9454BE59000E}">
      <dsp:nvSpPr>
        <dsp:cNvPr id="0" name=""/>
        <dsp:cNvSpPr/>
      </dsp:nvSpPr>
      <dsp:spPr>
        <a:xfrm>
          <a:off x="0" y="2620503"/>
          <a:ext cx="1092782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CCEC3A-DD72-42D9-A6A0-DF72E5490B10}">
      <dsp:nvSpPr>
        <dsp:cNvPr id="0" name=""/>
        <dsp:cNvSpPr/>
      </dsp:nvSpPr>
      <dsp:spPr>
        <a:xfrm>
          <a:off x="0" y="2620503"/>
          <a:ext cx="10927829" cy="524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Finance – Annual Accounts, 25-26</a:t>
          </a:r>
        </a:p>
      </dsp:txBody>
      <dsp:txXfrm>
        <a:off x="0" y="2620503"/>
        <a:ext cx="10927829" cy="524100"/>
      </dsp:txXfrm>
    </dsp:sp>
    <dsp:sp modelId="{B0276617-CABC-4BE1-B024-5B9B72D59668}">
      <dsp:nvSpPr>
        <dsp:cNvPr id="0" name=""/>
        <dsp:cNvSpPr/>
      </dsp:nvSpPr>
      <dsp:spPr>
        <a:xfrm>
          <a:off x="0" y="3144603"/>
          <a:ext cx="1092782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E2FB53-1057-403C-9E43-B2F7D885DCA8}">
      <dsp:nvSpPr>
        <dsp:cNvPr id="0" name=""/>
        <dsp:cNvSpPr/>
      </dsp:nvSpPr>
      <dsp:spPr>
        <a:xfrm>
          <a:off x="0" y="3144603"/>
          <a:ext cx="10927829" cy="524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Board Members &amp; Observers</a:t>
          </a:r>
        </a:p>
      </dsp:txBody>
      <dsp:txXfrm>
        <a:off x="0" y="3144603"/>
        <a:ext cx="10927829" cy="524100"/>
      </dsp:txXfrm>
    </dsp:sp>
    <dsp:sp modelId="{BE4C7D3A-1EDB-4780-8668-A0C9519B754C}">
      <dsp:nvSpPr>
        <dsp:cNvPr id="0" name=""/>
        <dsp:cNvSpPr/>
      </dsp:nvSpPr>
      <dsp:spPr>
        <a:xfrm>
          <a:off x="0" y="3668704"/>
          <a:ext cx="10927829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142D57-BCF7-461C-92EC-796E053B0B55}">
      <dsp:nvSpPr>
        <dsp:cNvPr id="0" name=""/>
        <dsp:cNvSpPr/>
      </dsp:nvSpPr>
      <dsp:spPr>
        <a:xfrm>
          <a:off x="0" y="3668704"/>
          <a:ext cx="10927829" cy="524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AOB</a:t>
          </a:r>
        </a:p>
      </dsp:txBody>
      <dsp:txXfrm>
        <a:off x="0" y="3668704"/>
        <a:ext cx="10927829" cy="5241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D40F30-3FDA-447A-BA56-4406800B7162}">
      <dsp:nvSpPr>
        <dsp:cNvPr id="0" name=""/>
        <dsp:cNvSpPr/>
      </dsp:nvSpPr>
      <dsp:spPr>
        <a:xfrm>
          <a:off x="0" y="0"/>
          <a:ext cx="8742263" cy="9224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Began 1907 as Hampstead Council for Social Welfare</a:t>
          </a:r>
          <a:endParaRPr lang="en-US" sz="2400" kern="1200" dirty="0"/>
        </a:p>
      </dsp:txBody>
      <dsp:txXfrm>
        <a:off x="27017" y="27017"/>
        <a:ext cx="7668958" cy="868383"/>
      </dsp:txXfrm>
    </dsp:sp>
    <dsp:sp modelId="{59214180-E453-4022-91B0-FF29F6C5000B}">
      <dsp:nvSpPr>
        <dsp:cNvPr id="0" name=""/>
        <dsp:cNvSpPr/>
      </dsp:nvSpPr>
      <dsp:spPr>
        <a:xfrm>
          <a:off x="732164" y="1090129"/>
          <a:ext cx="8742263" cy="922417"/>
        </a:xfrm>
        <a:prstGeom prst="roundRect">
          <a:avLst>
            <a:gd name="adj" fmla="val 10000"/>
          </a:avLst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Moved to King’s Cross  as Local Infrastructure Organisation in 80’s</a:t>
          </a:r>
        </a:p>
      </dsp:txBody>
      <dsp:txXfrm>
        <a:off x="759181" y="1117146"/>
        <a:ext cx="7356493" cy="868383"/>
      </dsp:txXfrm>
    </dsp:sp>
    <dsp:sp modelId="{E3C13F48-BED1-41D6-B2A4-89A0D8B2B3E9}">
      <dsp:nvSpPr>
        <dsp:cNvPr id="0" name=""/>
        <dsp:cNvSpPr/>
      </dsp:nvSpPr>
      <dsp:spPr>
        <a:xfrm>
          <a:off x="1453401" y="2180258"/>
          <a:ext cx="8742263" cy="922417"/>
        </a:xfrm>
        <a:prstGeom prst="roundRect">
          <a:avLst>
            <a:gd name="adj" fmla="val 10000"/>
          </a:avLst>
        </a:prstGeom>
        <a:solidFill>
          <a:schemeClr val="accent2">
            <a:hueOff val="4295742"/>
            <a:satOff val="-12329"/>
            <a:lumOff val="-197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Now based at Holborn Library</a:t>
          </a:r>
        </a:p>
      </dsp:txBody>
      <dsp:txXfrm>
        <a:off x="1480418" y="2207275"/>
        <a:ext cx="7367421" cy="868383"/>
      </dsp:txXfrm>
    </dsp:sp>
    <dsp:sp modelId="{8D51EABF-1D56-40B0-83D8-AF2E99BBB229}">
      <dsp:nvSpPr>
        <dsp:cNvPr id="0" name=""/>
        <dsp:cNvSpPr/>
      </dsp:nvSpPr>
      <dsp:spPr>
        <a:xfrm>
          <a:off x="2185565" y="3270387"/>
          <a:ext cx="8742263" cy="922417"/>
        </a:xfrm>
        <a:prstGeom prst="roundRect">
          <a:avLst>
            <a:gd name="adj" fmla="val 10000"/>
          </a:avLst>
        </a:prstGeom>
        <a:solidFill>
          <a:schemeClr val="accent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Supporting 1,122 charities in Camden.</a:t>
          </a:r>
        </a:p>
      </dsp:txBody>
      <dsp:txXfrm>
        <a:off x="2212582" y="3297404"/>
        <a:ext cx="7356493" cy="868383"/>
      </dsp:txXfrm>
    </dsp:sp>
    <dsp:sp modelId="{BACC1530-146B-479E-92D9-5139D8C0D11D}">
      <dsp:nvSpPr>
        <dsp:cNvPr id="0" name=""/>
        <dsp:cNvSpPr/>
      </dsp:nvSpPr>
      <dsp:spPr>
        <a:xfrm>
          <a:off x="8142692" y="706487"/>
          <a:ext cx="599571" cy="59957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8277595" y="706487"/>
        <a:ext cx="329765" cy="451177"/>
      </dsp:txXfrm>
    </dsp:sp>
    <dsp:sp modelId="{7BE867E2-86B4-4428-B90B-A009AEAA11A2}">
      <dsp:nvSpPr>
        <dsp:cNvPr id="0" name=""/>
        <dsp:cNvSpPr/>
      </dsp:nvSpPr>
      <dsp:spPr>
        <a:xfrm>
          <a:off x="8874856" y="1796616"/>
          <a:ext cx="599571" cy="59957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3367362"/>
            <a:satOff val="-31116"/>
            <a:lumOff val="-3508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3367362"/>
              <a:satOff val="-31116"/>
              <a:lumOff val="-35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9009759" y="1796616"/>
        <a:ext cx="329765" cy="451177"/>
      </dsp:txXfrm>
    </dsp:sp>
    <dsp:sp modelId="{28F58DDF-7746-4B8A-88EB-8DE3E67E0251}">
      <dsp:nvSpPr>
        <dsp:cNvPr id="0" name=""/>
        <dsp:cNvSpPr/>
      </dsp:nvSpPr>
      <dsp:spPr>
        <a:xfrm>
          <a:off x="9596093" y="2886746"/>
          <a:ext cx="599571" cy="59957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6734724"/>
            <a:satOff val="-62232"/>
            <a:lumOff val="-701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6734724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9730996" y="2886746"/>
        <a:ext cx="329765" cy="4511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5CB89D-B90C-4A0F-9692-28740A7D35B8}">
      <dsp:nvSpPr>
        <dsp:cNvPr id="0" name=""/>
        <dsp:cNvSpPr/>
      </dsp:nvSpPr>
      <dsp:spPr>
        <a:xfrm>
          <a:off x="307345" y="1546"/>
          <a:ext cx="3222855" cy="19337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Have 345 VAC members, accessing services and support</a:t>
          </a:r>
          <a:endParaRPr lang="en-US" sz="2700" kern="1200" dirty="0"/>
        </a:p>
      </dsp:txBody>
      <dsp:txXfrm>
        <a:off x="307345" y="1546"/>
        <a:ext cx="3222855" cy="1933713"/>
      </dsp:txXfrm>
    </dsp:sp>
    <dsp:sp modelId="{A95F69BE-8AA8-4FEB-BF78-15FC689EEBE0}">
      <dsp:nvSpPr>
        <dsp:cNvPr id="0" name=""/>
        <dsp:cNvSpPr/>
      </dsp:nvSpPr>
      <dsp:spPr>
        <a:xfrm>
          <a:off x="3852486" y="1546"/>
          <a:ext cx="3222855" cy="1933713"/>
        </a:xfrm>
        <a:prstGeom prst="rect">
          <a:avLst/>
        </a:prstGeom>
        <a:solidFill>
          <a:schemeClr val="accent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Advocate and represent the sector on key Boards</a:t>
          </a:r>
        </a:p>
      </dsp:txBody>
      <dsp:txXfrm>
        <a:off x="3852486" y="1546"/>
        <a:ext cx="3222855" cy="1933713"/>
      </dsp:txXfrm>
    </dsp:sp>
    <dsp:sp modelId="{832ACC60-D91A-4869-82C5-97F8175A5CBE}">
      <dsp:nvSpPr>
        <dsp:cNvPr id="0" name=""/>
        <dsp:cNvSpPr/>
      </dsp:nvSpPr>
      <dsp:spPr>
        <a:xfrm>
          <a:off x="7397627" y="1546"/>
          <a:ext cx="3222855" cy="1933713"/>
        </a:xfrm>
        <a:prstGeom prst="rect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Support Health Population strategic work</a:t>
          </a:r>
        </a:p>
      </dsp:txBody>
      <dsp:txXfrm>
        <a:off x="7397627" y="1546"/>
        <a:ext cx="3222855" cy="1933713"/>
      </dsp:txXfrm>
    </dsp:sp>
    <dsp:sp modelId="{69E25CAC-F846-4F4E-98B7-3F986D34C7ED}">
      <dsp:nvSpPr>
        <dsp:cNvPr id="0" name=""/>
        <dsp:cNvSpPr/>
      </dsp:nvSpPr>
      <dsp:spPr>
        <a:xfrm>
          <a:off x="2079915" y="2257545"/>
          <a:ext cx="3222855" cy="1933713"/>
        </a:xfrm>
        <a:prstGeom prst="rect">
          <a:avLst/>
        </a:prstGeom>
        <a:solidFill>
          <a:schemeClr val="accent2">
            <a:hueOff val="4832709"/>
            <a:satOff val="-13870"/>
            <a:lumOff val="-222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Provide training, workshops, including Safeguarding</a:t>
          </a:r>
        </a:p>
      </dsp:txBody>
      <dsp:txXfrm>
        <a:off x="2079915" y="2257545"/>
        <a:ext cx="3222855" cy="1933713"/>
      </dsp:txXfrm>
    </dsp:sp>
    <dsp:sp modelId="{34926888-77B7-418E-8DE7-DA86D3AD59E1}">
      <dsp:nvSpPr>
        <dsp:cNvPr id="0" name=""/>
        <dsp:cNvSpPr/>
      </dsp:nvSpPr>
      <dsp:spPr>
        <a:xfrm>
          <a:off x="5625057" y="2257545"/>
          <a:ext cx="3222855" cy="1933713"/>
        </a:xfrm>
        <a:prstGeom prst="rect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We’re Social Prescribing 1</a:t>
          </a:r>
          <a:r>
            <a:rPr lang="en-US" sz="2700" kern="1200" baseline="30000" dirty="0"/>
            <a:t>st</a:t>
          </a:r>
          <a:r>
            <a:rPr lang="en-US" sz="2700" kern="1200" dirty="0"/>
            <a:t> contact point for Camden</a:t>
          </a:r>
        </a:p>
      </dsp:txBody>
      <dsp:txXfrm>
        <a:off x="5625057" y="2257545"/>
        <a:ext cx="3222855" cy="19337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01850D-85DB-4313-AF44-C44567263824}">
      <dsp:nvSpPr>
        <dsp:cNvPr id="0" name=""/>
        <dsp:cNvSpPr/>
      </dsp:nvSpPr>
      <dsp:spPr>
        <a:xfrm>
          <a:off x="684914" y="1016402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F6536D-46EF-44FA-90DA-0660F3225A32}">
      <dsp:nvSpPr>
        <dsp:cNvPr id="0" name=""/>
        <dsp:cNvSpPr/>
      </dsp:nvSpPr>
      <dsp:spPr>
        <a:xfrm>
          <a:off x="918914" y="1250402"/>
          <a:ext cx="630000" cy="63000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20E8A4-7918-4FBF-A973-712ECEB5FACE}">
      <dsp:nvSpPr>
        <dsp:cNvPr id="0" name=""/>
        <dsp:cNvSpPr/>
      </dsp:nvSpPr>
      <dsp:spPr>
        <a:xfrm>
          <a:off x="333914" y="24564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b="1" kern="1200"/>
            <a:t>Co-chair CEO &amp; Trustee Network with Volunteer Centre Camden</a:t>
          </a:r>
          <a:endParaRPr lang="en-US" sz="1200" kern="1200"/>
        </a:p>
      </dsp:txBody>
      <dsp:txXfrm>
        <a:off x="333914" y="2456402"/>
        <a:ext cx="1800000" cy="720000"/>
      </dsp:txXfrm>
    </dsp:sp>
    <dsp:sp modelId="{A3BF3296-2348-4D3B-9FB5-1E6F3A0B6211}">
      <dsp:nvSpPr>
        <dsp:cNvPr id="0" name=""/>
        <dsp:cNvSpPr/>
      </dsp:nvSpPr>
      <dsp:spPr>
        <a:xfrm>
          <a:off x="2799914" y="1016402"/>
          <a:ext cx="1098000" cy="1098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4E2E41-CC04-48E8-9AAA-87226E244A41}">
      <dsp:nvSpPr>
        <dsp:cNvPr id="0" name=""/>
        <dsp:cNvSpPr/>
      </dsp:nvSpPr>
      <dsp:spPr>
        <a:xfrm>
          <a:off x="3033914" y="1250402"/>
          <a:ext cx="630000" cy="63000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10E35B-57E4-41CB-A7C9-327A8B1F9906}">
      <dsp:nvSpPr>
        <dsp:cNvPr id="0" name=""/>
        <dsp:cNvSpPr/>
      </dsp:nvSpPr>
      <dsp:spPr>
        <a:xfrm>
          <a:off x="2448914" y="24564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Manage New Groups Network, helping young charities</a:t>
          </a:r>
        </a:p>
      </dsp:txBody>
      <dsp:txXfrm>
        <a:off x="2448914" y="2456402"/>
        <a:ext cx="1800000" cy="720000"/>
      </dsp:txXfrm>
    </dsp:sp>
    <dsp:sp modelId="{D9ED5E18-E0F0-4029-94BD-DD305374E68C}">
      <dsp:nvSpPr>
        <dsp:cNvPr id="0" name=""/>
        <dsp:cNvSpPr/>
      </dsp:nvSpPr>
      <dsp:spPr>
        <a:xfrm>
          <a:off x="4914914" y="1016402"/>
          <a:ext cx="1098000" cy="109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2B8D1A-D89C-4ED6-BFBE-7D4BA3AE9972}">
      <dsp:nvSpPr>
        <dsp:cNvPr id="0" name=""/>
        <dsp:cNvSpPr/>
      </dsp:nvSpPr>
      <dsp:spPr>
        <a:xfrm>
          <a:off x="5148914" y="1250402"/>
          <a:ext cx="630000" cy="63000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EF4AB1-E39F-4083-ACD0-9FA401ECB0BC}">
      <dsp:nvSpPr>
        <dsp:cNvPr id="0" name=""/>
        <dsp:cNvSpPr/>
      </dsp:nvSpPr>
      <dsp:spPr>
        <a:xfrm>
          <a:off x="4563914" y="24564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Host Community Fundraising portal, with 1,000 hits annually</a:t>
          </a:r>
        </a:p>
      </dsp:txBody>
      <dsp:txXfrm>
        <a:off x="4563914" y="2456402"/>
        <a:ext cx="1800000" cy="720000"/>
      </dsp:txXfrm>
    </dsp:sp>
    <dsp:sp modelId="{96F4DDF0-BE73-482A-B99E-28EB8C5D7210}">
      <dsp:nvSpPr>
        <dsp:cNvPr id="0" name=""/>
        <dsp:cNvSpPr/>
      </dsp:nvSpPr>
      <dsp:spPr>
        <a:xfrm>
          <a:off x="7029914" y="1016402"/>
          <a:ext cx="1098000" cy="1098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1970BB-E93E-47B5-B92C-F8D4A5AE94BF}">
      <dsp:nvSpPr>
        <dsp:cNvPr id="0" name=""/>
        <dsp:cNvSpPr/>
      </dsp:nvSpPr>
      <dsp:spPr>
        <a:xfrm>
          <a:off x="7263914" y="1250402"/>
          <a:ext cx="630000" cy="63000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C8C838-06E5-495B-AA33-418ACD5A5AC1}">
      <dsp:nvSpPr>
        <dsp:cNvPr id="0" name=""/>
        <dsp:cNvSpPr/>
      </dsp:nvSpPr>
      <dsp:spPr>
        <a:xfrm>
          <a:off x="6678914" y="24564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Publish weekly charity information Newsletter </a:t>
          </a:r>
        </a:p>
      </dsp:txBody>
      <dsp:txXfrm>
        <a:off x="6678914" y="2456402"/>
        <a:ext cx="1800000" cy="720000"/>
      </dsp:txXfrm>
    </dsp:sp>
    <dsp:sp modelId="{6E67450E-813F-498A-AB1C-31C76F455D06}">
      <dsp:nvSpPr>
        <dsp:cNvPr id="0" name=""/>
        <dsp:cNvSpPr/>
      </dsp:nvSpPr>
      <dsp:spPr>
        <a:xfrm>
          <a:off x="9144914" y="1016402"/>
          <a:ext cx="1098000" cy="10980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2C2366-02C0-4A8C-8B08-AD617600FCB6}">
      <dsp:nvSpPr>
        <dsp:cNvPr id="0" name=""/>
        <dsp:cNvSpPr/>
      </dsp:nvSpPr>
      <dsp:spPr>
        <a:xfrm>
          <a:off x="9378914" y="1250402"/>
          <a:ext cx="630000" cy="63000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049BB5-DA81-4B1D-9234-88F17559394D}">
      <dsp:nvSpPr>
        <dsp:cNvPr id="0" name=""/>
        <dsp:cNvSpPr/>
      </dsp:nvSpPr>
      <dsp:spPr>
        <a:xfrm>
          <a:off x="8793914" y="24564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Host Community Directory (Green focus, local Groups, Room Hire)</a:t>
          </a:r>
        </a:p>
      </dsp:txBody>
      <dsp:txXfrm>
        <a:off x="8793914" y="2456402"/>
        <a:ext cx="180000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8E32B3-42ED-415E-A8B4-5AB4D200E35B}">
      <dsp:nvSpPr>
        <dsp:cNvPr id="0" name=""/>
        <dsp:cNvSpPr/>
      </dsp:nvSpPr>
      <dsp:spPr>
        <a:xfrm>
          <a:off x="3496905" y="1842"/>
          <a:ext cx="3934018" cy="805599"/>
        </a:xfrm>
        <a:prstGeom prst="roundRect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Expand Social Prescribing provision</a:t>
          </a:r>
          <a:endParaRPr lang="en-US" sz="2200" kern="1200" dirty="0"/>
        </a:p>
      </dsp:txBody>
      <dsp:txXfrm>
        <a:off x="3536231" y="41168"/>
        <a:ext cx="3855366" cy="726947"/>
      </dsp:txXfrm>
    </dsp:sp>
    <dsp:sp modelId="{D0D292BD-1D8D-4CC1-B67B-0A24BD4B33A1}">
      <dsp:nvSpPr>
        <dsp:cNvPr id="0" name=""/>
        <dsp:cNvSpPr/>
      </dsp:nvSpPr>
      <dsp:spPr>
        <a:xfrm>
          <a:off x="3496905" y="847722"/>
          <a:ext cx="3934018" cy="805599"/>
        </a:xfrm>
        <a:prstGeom prst="roundRect">
          <a:avLst/>
        </a:prstGeom>
        <a:solidFill>
          <a:schemeClr val="accent5">
            <a:hueOff val="-3038037"/>
            <a:satOff val="-207"/>
            <a:lumOff val="4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Link charities into Health Partnership Network</a:t>
          </a:r>
        </a:p>
      </dsp:txBody>
      <dsp:txXfrm>
        <a:off x="3536231" y="887048"/>
        <a:ext cx="3855366" cy="726947"/>
      </dsp:txXfrm>
    </dsp:sp>
    <dsp:sp modelId="{05489049-EB59-406C-80FE-BD10F3275A71}">
      <dsp:nvSpPr>
        <dsp:cNvPr id="0" name=""/>
        <dsp:cNvSpPr/>
      </dsp:nvSpPr>
      <dsp:spPr>
        <a:xfrm>
          <a:off x="3496905" y="1693602"/>
          <a:ext cx="3934018" cy="805599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Enhance training offer </a:t>
          </a:r>
        </a:p>
      </dsp:txBody>
      <dsp:txXfrm>
        <a:off x="3536231" y="1732928"/>
        <a:ext cx="3855366" cy="726947"/>
      </dsp:txXfrm>
    </dsp:sp>
    <dsp:sp modelId="{CC29A8DF-3680-4F80-8688-EE60AFA6B250}">
      <dsp:nvSpPr>
        <dsp:cNvPr id="0" name=""/>
        <dsp:cNvSpPr/>
      </dsp:nvSpPr>
      <dsp:spPr>
        <a:xfrm>
          <a:off x="3496905" y="2539482"/>
          <a:ext cx="3934018" cy="805599"/>
        </a:xfrm>
        <a:prstGeom prst="roundRect">
          <a:avLst/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Build Monitoring &amp; Evaluation Network</a:t>
          </a:r>
        </a:p>
      </dsp:txBody>
      <dsp:txXfrm>
        <a:off x="3536231" y="2578808"/>
        <a:ext cx="3855366" cy="726947"/>
      </dsp:txXfrm>
    </dsp:sp>
    <dsp:sp modelId="{CF422342-01A2-46D5-9D38-693EA770540D}">
      <dsp:nvSpPr>
        <dsp:cNvPr id="0" name=""/>
        <dsp:cNvSpPr/>
      </dsp:nvSpPr>
      <dsp:spPr>
        <a:xfrm>
          <a:off x="3496905" y="3385362"/>
          <a:ext cx="3934018" cy="805599"/>
        </a:xfrm>
        <a:prstGeom prst="roundRect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Closer collaboration with infrastructure agencies</a:t>
          </a:r>
        </a:p>
      </dsp:txBody>
      <dsp:txXfrm>
        <a:off x="3536231" y="3424688"/>
        <a:ext cx="3855366" cy="72694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E5D99B-0C71-4091-A2BC-6796D85D54BA}">
      <dsp:nvSpPr>
        <dsp:cNvPr id="0" name=""/>
        <dsp:cNvSpPr/>
      </dsp:nvSpPr>
      <dsp:spPr>
        <a:xfrm>
          <a:off x="961120" y="2079"/>
          <a:ext cx="2094322" cy="12565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u="sng" kern="1200"/>
            <a:t>2024 – 2025 </a:t>
          </a:r>
          <a:r>
            <a:rPr lang="en-US" sz="1800" kern="1200"/>
            <a:t>(Accounts just Examined)</a:t>
          </a:r>
        </a:p>
      </dsp:txBody>
      <dsp:txXfrm>
        <a:off x="961120" y="2079"/>
        <a:ext cx="2094322" cy="1256593"/>
      </dsp:txXfrm>
    </dsp:sp>
    <dsp:sp modelId="{299A7D07-A5D2-4760-8CB7-F4298A249F84}">
      <dsp:nvSpPr>
        <dsp:cNvPr id="0" name=""/>
        <dsp:cNvSpPr/>
      </dsp:nvSpPr>
      <dsp:spPr>
        <a:xfrm>
          <a:off x="3264875" y="2079"/>
          <a:ext cx="2094322" cy="125659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Income; </a:t>
          </a:r>
          <a:r>
            <a:rPr lang="en-US" sz="1800" b="1" kern="1200"/>
            <a:t>£389,025</a:t>
          </a:r>
          <a:endParaRPr lang="en-US" sz="1800" kern="1200"/>
        </a:p>
      </dsp:txBody>
      <dsp:txXfrm>
        <a:off x="3264875" y="2079"/>
        <a:ext cx="2094322" cy="1256593"/>
      </dsp:txXfrm>
    </dsp:sp>
    <dsp:sp modelId="{CC571217-4675-410E-ADCC-179809F559F7}">
      <dsp:nvSpPr>
        <dsp:cNvPr id="0" name=""/>
        <dsp:cNvSpPr/>
      </dsp:nvSpPr>
      <dsp:spPr>
        <a:xfrm>
          <a:off x="5568630" y="2079"/>
          <a:ext cx="2094322" cy="125659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Expenditure; £352,490</a:t>
          </a:r>
        </a:p>
      </dsp:txBody>
      <dsp:txXfrm>
        <a:off x="5568630" y="2079"/>
        <a:ext cx="2094322" cy="1256593"/>
      </dsp:txXfrm>
    </dsp:sp>
    <dsp:sp modelId="{767F01F8-43A6-425E-B4B7-62DEC6D93019}">
      <dsp:nvSpPr>
        <dsp:cNvPr id="0" name=""/>
        <dsp:cNvSpPr/>
      </dsp:nvSpPr>
      <dsp:spPr>
        <a:xfrm>
          <a:off x="7872385" y="2079"/>
          <a:ext cx="2094322" cy="12565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Profit = £35,535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u="sng" kern="1200"/>
            <a:t>2025 – 2026 </a:t>
          </a:r>
          <a:r>
            <a:rPr lang="en-US" sz="1400" kern="1200"/>
            <a:t>(current year)</a:t>
          </a:r>
        </a:p>
      </dsp:txBody>
      <dsp:txXfrm>
        <a:off x="7872385" y="2079"/>
        <a:ext cx="2094322" cy="1256593"/>
      </dsp:txXfrm>
    </dsp:sp>
    <dsp:sp modelId="{4718E4DF-ABCE-4DC4-A134-909337B36D42}">
      <dsp:nvSpPr>
        <dsp:cNvPr id="0" name=""/>
        <dsp:cNvSpPr/>
      </dsp:nvSpPr>
      <dsp:spPr>
        <a:xfrm>
          <a:off x="961120" y="1468105"/>
          <a:ext cx="2094322" cy="125659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Income; </a:t>
          </a:r>
          <a:r>
            <a:rPr lang="en-US" sz="1800" b="1" kern="1200"/>
            <a:t>£366,337</a:t>
          </a:r>
          <a:endParaRPr lang="en-US" sz="1800" kern="1200"/>
        </a:p>
      </dsp:txBody>
      <dsp:txXfrm>
        <a:off x="961120" y="1468105"/>
        <a:ext cx="2094322" cy="1256593"/>
      </dsp:txXfrm>
    </dsp:sp>
    <dsp:sp modelId="{5D879CFE-3CC9-447D-BC50-27F9858AEAAB}">
      <dsp:nvSpPr>
        <dsp:cNvPr id="0" name=""/>
        <dsp:cNvSpPr/>
      </dsp:nvSpPr>
      <dsp:spPr>
        <a:xfrm>
          <a:off x="3264875" y="1468105"/>
          <a:ext cx="2094322" cy="12565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Expenditure; £381,996</a:t>
          </a:r>
        </a:p>
      </dsp:txBody>
      <dsp:txXfrm>
        <a:off x="3264875" y="1468105"/>
        <a:ext cx="2094322" cy="1256593"/>
      </dsp:txXfrm>
    </dsp:sp>
    <dsp:sp modelId="{8AB0C754-BEF3-41F5-8D3A-AF4C9B247F61}">
      <dsp:nvSpPr>
        <dsp:cNvPr id="0" name=""/>
        <dsp:cNvSpPr/>
      </dsp:nvSpPr>
      <dsp:spPr>
        <a:xfrm>
          <a:off x="5568630" y="1468105"/>
          <a:ext cx="2094322" cy="125659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Loss = £15,659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u="sng" kern="1200"/>
            <a:t>2026 – 2027</a:t>
          </a:r>
          <a:r>
            <a:rPr lang="en-US" sz="1400" kern="1200"/>
            <a:t> (next year)</a:t>
          </a:r>
        </a:p>
      </dsp:txBody>
      <dsp:txXfrm>
        <a:off x="5568630" y="1468105"/>
        <a:ext cx="2094322" cy="1256593"/>
      </dsp:txXfrm>
    </dsp:sp>
    <dsp:sp modelId="{316AA8D9-DC06-4557-899C-A4706A1A12CC}">
      <dsp:nvSpPr>
        <dsp:cNvPr id="0" name=""/>
        <dsp:cNvSpPr/>
      </dsp:nvSpPr>
      <dsp:spPr>
        <a:xfrm>
          <a:off x="7872385" y="1468105"/>
          <a:ext cx="2094322" cy="125659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Income; </a:t>
          </a:r>
          <a:r>
            <a:rPr lang="en-US" sz="1800" b="1" kern="1200"/>
            <a:t>£350,288</a:t>
          </a:r>
          <a:endParaRPr lang="en-US" sz="1800" kern="1200"/>
        </a:p>
      </dsp:txBody>
      <dsp:txXfrm>
        <a:off x="7872385" y="1468105"/>
        <a:ext cx="2094322" cy="1256593"/>
      </dsp:txXfrm>
    </dsp:sp>
    <dsp:sp modelId="{C3BA0375-F11A-49B1-9444-C634C45037D8}">
      <dsp:nvSpPr>
        <dsp:cNvPr id="0" name=""/>
        <dsp:cNvSpPr/>
      </dsp:nvSpPr>
      <dsp:spPr>
        <a:xfrm>
          <a:off x="2112998" y="2934131"/>
          <a:ext cx="2094322" cy="12565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Expenditure; £352,084</a:t>
          </a:r>
        </a:p>
      </dsp:txBody>
      <dsp:txXfrm>
        <a:off x="2112998" y="2934131"/>
        <a:ext cx="2094322" cy="1256593"/>
      </dsp:txXfrm>
    </dsp:sp>
    <dsp:sp modelId="{DB2733BD-B94B-4378-A7BC-52E7F1707DB9}">
      <dsp:nvSpPr>
        <dsp:cNvPr id="0" name=""/>
        <dsp:cNvSpPr/>
      </dsp:nvSpPr>
      <dsp:spPr>
        <a:xfrm>
          <a:off x="4416753" y="2934131"/>
          <a:ext cx="2094322" cy="125659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Cash on hand: £60,000 Restricted, £10,000 Unrestricted</a:t>
          </a:r>
        </a:p>
      </dsp:txBody>
      <dsp:txXfrm>
        <a:off x="4416753" y="2934131"/>
        <a:ext cx="2094322" cy="1256593"/>
      </dsp:txXfrm>
    </dsp:sp>
    <dsp:sp modelId="{4CFE2CB3-6375-4D88-B440-5477E0F6F7DA}">
      <dsp:nvSpPr>
        <dsp:cNvPr id="0" name=""/>
        <dsp:cNvSpPr/>
      </dsp:nvSpPr>
      <dsp:spPr>
        <a:xfrm>
          <a:off x="6720508" y="2934131"/>
          <a:ext cx="2094322" cy="12565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Loss = £1,7977</a:t>
          </a:r>
        </a:p>
      </dsp:txBody>
      <dsp:txXfrm>
        <a:off x="6720508" y="2934131"/>
        <a:ext cx="2094322" cy="125659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10CCE-55D4-4384-9D23-4D42AE932919}">
      <dsp:nvSpPr>
        <dsp:cNvPr id="0" name=""/>
        <dsp:cNvSpPr/>
      </dsp:nvSpPr>
      <dsp:spPr>
        <a:xfrm>
          <a:off x="3201" y="445489"/>
          <a:ext cx="2539866" cy="15239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Kathy Elliott, Co-Chair</a:t>
          </a:r>
        </a:p>
      </dsp:txBody>
      <dsp:txXfrm>
        <a:off x="3201" y="445489"/>
        <a:ext cx="2539866" cy="1523919"/>
      </dsp:txXfrm>
    </dsp:sp>
    <dsp:sp modelId="{A02DCC77-AF1E-450D-A641-BEE81DDA956F}">
      <dsp:nvSpPr>
        <dsp:cNvPr id="0" name=""/>
        <dsp:cNvSpPr/>
      </dsp:nvSpPr>
      <dsp:spPr>
        <a:xfrm>
          <a:off x="2797054" y="445489"/>
          <a:ext cx="2539866" cy="152391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Chikwaba Oduka, Co-Chair</a:t>
          </a:r>
        </a:p>
      </dsp:txBody>
      <dsp:txXfrm>
        <a:off x="2797054" y="445489"/>
        <a:ext cx="2539866" cy="1523919"/>
      </dsp:txXfrm>
    </dsp:sp>
    <dsp:sp modelId="{50EB341B-C6E8-43A6-A9E3-8DCAB5E84677}">
      <dsp:nvSpPr>
        <dsp:cNvPr id="0" name=""/>
        <dsp:cNvSpPr/>
      </dsp:nvSpPr>
      <dsp:spPr>
        <a:xfrm>
          <a:off x="5590907" y="445489"/>
          <a:ext cx="2539866" cy="152391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Mahira Mazar, Treasurer</a:t>
          </a:r>
        </a:p>
      </dsp:txBody>
      <dsp:txXfrm>
        <a:off x="5590907" y="445489"/>
        <a:ext cx="2539866" cy="1523919"/>
      </dsp:txXfrm>
    </dsp:sp>
    <dsp:sp modelId="{EEDEDCDB-5581-4230-A2D5-87BE758D66B8}">
      <dsp:nvSpPr>
        <dsp:cNvPr id="0" name=""/>
        <dsp:cNvSpPr/>
      </dsp:nvSpPr>
      <dsp:spPr>
        <a:xfrm>
          <a:off x="8384760" y="445489"/>
          <a:ext cx="2539866" cy="152391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Jo Reeder, Board Member </a:t>
          </a:r>
        </a:p>
      </dsp:txBody>
      <dsp:txXfrm>
        <a:off x="8384760" y="445489"/>
        <a:ext cx="2539866" cy="1523919"/>
      </dsp:txXfrm>
    </dsp:sp>
    <dsp:sp modelId="{3598920D-5F8C-414D-868E-2AE264CAE23E}">
      <dsp:nvSpPr>
        <dsp:cNvPr id="0" name=""/>
        <dsp:cNvSpPr/>
      </dsp:nvSpPr>
      <dsp:spPr>
        <a:xfrm>
          <a:off x="1400128" y="2223395"/>
          <a:ext cx="2539866" cy="152391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Paul Crozier, C4 Observer</a:t>
          </a:r>
        </a:p>
      </dsp:txBody>
      <dsp:txXfrm>
        <a:off x="1400128" y="2223395"/>
        <a:ext cx="2539866" cy="1523919"/>
      </dsp:txXfrm>
    </dsp:sp>
    <dsp:sp modelId="{D8726079-57F1-4015-AED5-4E8E706DB3CC}">
      <dsp:nvSpPr>
        <dsp:cNvPr id="0" name=""/>
        <dsp:cNvSpPr/>
      </dsp:nvSpPr>
      <dsp:spPr>
        <a:xfrm>
          <a:off x="4193981" y="2223395"/>
          <a:ext cx="2539866" cy="15239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Daniel Pitt, C4 Observer</a:t>
          </a:r>
        </a:p>
      </dsp:txBody>
      <dsp:txXfrm>
        <a:off x="4193981" y="2223395"/>
        <a:ext cx="2539866" cy="1523919"/>
      </dsp:txXfrm>
    </dsp:sp>
    <dsp:sp modelId="{EECD23F2-19B3-4278-AB9D-35E6C4D7ED8A}">
      <dsp:nvSpPr>
        <dsp:cNvPr id="0" name=""/>
        <dsp:cNvSpPr/>
      </dsp:nvSpPr>
      <dsp:spPr>
        <a:xfrm>
          <a:off x="6987834" y="2223395"/>
          <a:ext cx="2539866" cy="152391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Nasim Ali, Council Observer</a:t>
          </a:r>
        </a:p>
      </dsp:txBody>
      <dsp:txXfrm>
        <a:off x="6987834" y="2223395"/>
        <a:ext cx="2539866" cy="15239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27E743-F43E-CB45-8D85-C9517DFEFC09}" type="datetimeFigureOut">
              <a:rPr lang="en-US" smtClean="0"/>
              <a:t>5/11/26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902AD-935C-A845-8F24-4D0F6CDCD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119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Boards include; Health &amp; Well-Being Board, Local Care Partnership Board and co-chairing the Social Prescribing Partnership.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2902AD-935C-A845-8F24-4D0F6CDCD3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437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3-year average Income = £368,550</a:t>
            </a:r>
          </a:p>
          <a:p>
            <a:r>
              <a:rPr lang="en-US" dirty="0"/>
              <a:t>3-year average Expenditure = £362,190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2902AD-935C-A845-8F24-4D0F6CDCD36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6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ED7A8-3ED0-CA41-E1B3-3009CAA76D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1684EB-3C2D-5CDC-D37F-6DC81CB456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752BF-16A3-5DFF-927F-A3150E960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8AD5-B824-664D-B105-3FC1CA15B964}" type="datetimeFigureOut">
              <a:rPr lang="en-US" smtClean="0"/>
              <a:t>5/11/26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ADFA3-F262-F223-1F66-2D83F2078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65F05-ACDD-7657-A6BF-C3FFCD073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289C2-B1B6-354C-A31C-86EF6AF50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825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9C624-C09F-7376-E48E-D152E4E4A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E1448C-7662-1B6B-F57F-A015FF700F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5CC0B-31DD-0445-9608-050367542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8AD5-B824-664D-B105-3FC1CA15B964}" type="datetimeFigureOut">
              <a:rPr lang="en-US" smtClean="0"/>
              <a:t>5/11/26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9AB2F-1DA1-E941-B452-DD5C8C1BB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CE2FD-EAD7-8A4C-1073-2C6C67AF7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289C2-B1B6-354C-A31C-86EF6AF50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3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890442-0AF3-CF56-9C25-CE6FFC06DF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EB41C9-F454-5D9C-A84E-CC5DE102E9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96F7D-C3EF-D544-895E-C6DCE9B85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8AD5-B824-664D-B105-3FC1CA15B964}" type="datetimeFigureOut">
              <a:rPr lang="en-US" smtClean="0"/>
              <a:t>5/11/26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8FAB0-8401-7542-C0CC-9779E17D2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073A4-D743-9B1E-D10D-59E248A1E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289C2-B1B6-354C-A31C-86EF6AF50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95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4C02C-D4F6-7A8E-D2A0-F609B153F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FBEE1-43BE-4CAB-C6DD-6774BB006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8D4AE-FE7F-9E6F-B306-27DA1F354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8AD5-B824-664D-B105-3FC1CA15B964}" type="datetimeFigureOut">
              <a:rPr lang="en-US" smtClean="0"/>
              <a:t>5/11/26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C06DD-D437-988D-65D6-FE4A46BCB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5A3F6-EFF7-9971-85F8-EF370856A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289C2-B1B6-354C-A31C-86EF6AF50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66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BEF8E-5775-6A14-A9A1-D93992175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124516-34A0-4E5E-3FF2-A61C5F825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EFD8D-A547-0202-429C-261A80F42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8AD5-B824-664D-B105-3FC1CA15B964}" type="datetimeFigureOut">
              <a:rPr lang="en-US" smtClean="0"/>
              <a:t>5/11/26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10F99-08D4-BC49-47ED-E10E25490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59A15-0FFC-9147-714F-63C5A9357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289C2-B1B6-354C-A31C-86EF6AF50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98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E38F1-B426-D8F0-1D26-806E53768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62FFC-F0CB-E4E0-F634-D878D904C0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02FF96-391D-C070-B96F-F06D96BEA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B62422-608E-AD4C-34F2-1F19A3CAF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8AD5-B824-664D-B105-3FC1CA15B964}" type="datetimeFigureOut">
              <a:rPr lang="en-US" smtClean="0"/>
              <a:t>5/11/26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638EE1-CD83-32A2-25A2-DE346432E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B3F8B8-466D-9E56-AFA1-BE1702729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289C2-B1B6-354C-A31C-86EF6AF50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59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ACA16-D2DE-D1AC-CCF0-DCAAA4430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E3C2-5AE8-6D8F-27B2-EAD23D7719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E3351C-44AF-DFB2-5BCB-CE9C3FB626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52D2AC-909F-38B7-A0F7-F53A4CC4C3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9BAC8E-B3CA-7A9D-CB55-5BCB401B3D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FCC66F-9FD8-CF16-D788-99B3C7973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8AD5-B824-664D-B105-3FC1CA15B964}" type="datetimeFigureOut">
              <a:rPr lang="en-US" smtClean="0"/>
              <a:t>5/11/26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1E7141-5CED-35E9-07F5-0857B69F9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0130CC-F3AE-9EE7-5D48-E82E40969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289C2-B1B6-354C-A31C-86EF6AF50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93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A60BF-3413-0943-8714-E67F08EFC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A9B29D-CF22-396C-F4B8-E4A606ACB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8AD5-B824-664D-B105-3FC1CA15B964}" type="datetimeFigureOut">
              <a:rPr lang="en-US" smtClean="0"/>
              <a:t>5/11/26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C5E321-49B8-5755-BDAF-FECF88B6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4945DA-C140-A892-5A2E-4319637CE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289C2-B1B6-354C-A31C-86EF6AF50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40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E4BA7D-8147-98D2-04AC-81B162B64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8AD5-B824-664D-B105-3FC1CA15B964}" type="datetimeFigureOut">
              <a:rPr lang="en-US" smtClean="0"/>
              <a:t>5/11/26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D53068-0C36-8C89-8B58-C6C713954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E3AB5-5ED3-BCC0-626D-9B5CE79FA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289C2-B1B6-354C-A31C-86EF6AF50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26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6D983-318C-1852-6295-5B27C0772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ABDF4-2D0E-6EB5-25EB-45B03860C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97DA45-3CC9-499A-681F-5885D15B7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536D21-115F-B1B9-9DD9-518A4C424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8AD5-B824-664D-B105-3FC1CA15B964}" type="datetimeFigureOut">
              <a:rPr lang="en-US" smtClean="0"/>
              <a:t>5/11/26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E39CB5-1869-807C-C3B2-86B64D044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2BB044-B6FA-83F3-73D0-5D00A4C9D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289C2-B1B6-354C-A31C-86EF6AF50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86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AED9F-C9B7-7427-F648-EC05FBD1A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15E54D-58E6-DDAD-81B9-66F722687D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1D2F7C-5C10-4572-2002-9A8956619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FB720F-71D5-4801-3607-279260761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8AD5-B824-664D-B105-3FC1CA15B964}" type="datetimeFigureOut">
              <a:rPr lang="en-US" smtClean="0"/>
              <a:t>5/11/26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1D0E49-7A4F-ADDC-C979-9FC51DD64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34EB59-F385-A73F-30FD-CE6E8B0FF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289C2-B1B6-354C-A31C-86EF6AF50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33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A8C510-284D-1A18-29B3-FE06A408C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74F815-5566-D423-5BC4-DEAAF70DC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2B168-8825-6412-B919-DB42F4B835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7D8AD5-B824-664D-B105-3FC1CA15B964}" type="datetimeFigureOut">
              <a:rPr lang="en-US" smtClean="0"/>
              <a:t>5/11/26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567FC-1239-5F93-D5E6-0051478756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26B60-D581-9A07-860F-8F4AAEE417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C289C2-B1B6-354C-A31C-86EF6AF50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05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CF4E90-4454-05FA-168E-E9A3648B5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Voluntary Action Camden AGM 25-26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7B93B07-ADEE-3E6B-A281-945E7116DB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989494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VAC final logo.png">
            <a:extLst>
              <a:ext uri="{FF2B5EF4-FFF2-40B4-BE49-F238E27FC236}">
                <a16:creationId xmlns:a16="http://schemas.microsoft.com/office/drawing/2014/main" id="{5C90EB89-6E81-B9EA-73D7-8E9BD5A1F8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75010" y="344071"/>
            <a:ext cx="1828800" cy="76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692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AF641-842F-2E66-73D7-E6A5F1351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Voluntary Action Camden History</a:t>
            </a:r>
          </a:p>
        </p:txBody>
      </p:sp>
      <p:pic>
        <p:nvPicPr>
          <p:cNvPr id="4" name="Picture 3" descr="VAC final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4100" y="197444"/>
            <a:ext cx="1828800" cy="767060"/>
          </a:xfrm>
          <a:prstGeom prst="rect">
            <a:avLst/>
          </a:prstGeom>
        </p:spPr>
      </p:pic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A55264FE-4D8E-276C-A415-785245AA6B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4001528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94404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FD98D1-EF22-B4EC-255C-FEC4E6B2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2025 Highlights</a:t>
            </a:r>
          </a:p>
        </p:txBody>
      </p:sp>
      <p:pic>
        <p:nvPicPr>
          <p:cNvPr id="4" name="Picture 3" descr="VAC final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0320" y="182880"/>
            <a:ext cx="1828800" cy="767060"/>
          </a:xfrm>
          <a:prstGeom prst="rect">
            <a:avLst/>
          </a:prstGeom>
        </p:spPr>
      </p:pic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7C415FAA-4052-0F1B-B1BE-C11E643114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7331983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59535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0A54F8-F222-42FC-7389-B411D6AAC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2025 Highlights</a:t>
            </a:r>
            <a:endParaRPr lang="en-US" sz="4000">
              <a:solidFill>
                <a:srgbClr val="FFFFFF"/>
              </a:solidFill>
            </a:endParaRPr>
          </a:p>
        </p:txBody>
      </p:sp>
      <p:pic>
        <p:nvPicPr>
          <p:cNvPr id="4" name="Picture 3" descr="VAC final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0320" y="182880"/>
            <a:ext cx="1828800" cy="767060"/>
          </a:xfrm>
          <a:prstGeom prst="rect">
            <a:avLst/>
          </a:prstGeom>
        </p:spPr>
      </p:pic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A3AFC5C7-1058-F0AE-1EF6-8206CA3CF0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925546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3506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461192-AA70-2EBD-AE01-405468FE1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Future</a:t>
            </a:r>
          </a:p>
        </p:txBody>
      </p:sp>
      <p:pic>
        <p:nvPicPr>
          <p:cNvPr id="4" name="Picture 3" descr="VAC final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0320" y="182880"/>
            <a:ext cx="1828800" cy="767060"/>
          </a:xfrm>
          <a:prstGeom prst="rect">
            <a:avLst/>
          </a:prstGeom>
        </p:spPr>
      </p:pic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703D02A0-EB53-C12A-D477-751726BC3C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4401818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6169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96D566-63D8-B167-D03C-F25917C2A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Finance Overview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C1685A4-D832-FBE8-B9D2-9B584A9061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074652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VAC final logo.png">
            <a:extLst>
              <a:ext uri="{FF2B5EF4-FFF2-40B4-BE49-F238E27FC236}">
                <a16:creationId xmlns:a16="http://schemas.microsoft.com/office/drawing/2014/main" id="{20E6C0E0-2921-1A86-320E-B2DF57624B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80320" y="182880"/>
            <a:ext cx="1828800" cy="76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443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DE9A03-5F54-5369-D5A0-6E833FD24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Board Members &amp; Observers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206DD06-8549-6116-8C29-97D7A681E9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2920363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VAC final logo.png">
            <a:extLst>
              <a:ext uri="{FF2B5EF4-FFF2-40B4-BE49-F238E27FC236}">
                <a16:creationId xmlns:a16="http://schemas.microsoft.com/office/drawing/2014/main" id="{6E194DA9-C729-41A5-C2BA-F4D2426297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80320" y="182880"/>
            <a:ext cx="1828800" cy="76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327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1D52B8-E145-8534-A5F3-BAFD28E93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ADD56E7-5B83-5692-648A-F8510CDC28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0E9E71-3A97-1767-A28B-692310A9D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CD69BC-95B9-E3F0-2CD2-2924BDB14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43E097-AB1D-1B5C-BBE6-DB45AF123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F7C11-B1A6-CF09-81A3-BBF0A60F0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 fontScale="90000"/>
          </a:bodyPr>
          <a:lstStyle/>
          <a:p>
            <a:r>
              <a:rPr lang="en-GB" sz="4000" b="1" dirty="0">
                <a:solidFill>
                  <a:srgbClr val="FFFFFF"/>
                </a:solidFill>
              </a:rPr>
              <a:t>Office at Holborn Library</a:t>
            </a:r>
            <a:br>
              <a:rPr lang="en-GB" sz="4000" b="1" dirty="0">
                <a:solidFill>
                  <a:srgbClr val="FFFFFF"/>
                </a:solidFill>
              </a:rPr>
            </a:br>
            <a:r>
              <a:rPr lang="en-GB" sz="4000" b="1" dirty="0">
                <a:solidFill>
                  <a:srgbClr val="FFFFFF"/>
                </a:solidFill>
              </a:rPr>
              <a:t>32-38 Theobalds Rd, London WC1X 8PA</a:t>
            </a:r>
            <a:endParaRPr lang="en-US" sz="4000" b="1" dirty="0">
              <a:solidFill>
                <a:srgbClr val="FFFFFF"/>
              </a:solidFill>
            </a:endParaRPr>
          </a:p>
        </p:txBody>
      </p:sp>
      <p:pic>
        <p:nvPicPr>
          <p:cNvPr id="4" name="Picture 3" descr="VAC final logo.png">
            <a:extLst>
              <a:ext uri="{FF2B5EF4-FFF2-40B4-BE49-F238E27FC236}">
                <a16:creationId xmlns:a16="http://schemas.microsoft.com/office/drawing/2014/main" id="{5FA3EE49-9A8D-FE4E-D76D-93E2E9721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0320" y="182880"/>
            <a:ext cx="1828800" cy="767060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A35C0BCE-406A-0215-6BC2-94AC8DD624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57504" y="1825625"/>
            <a:ext cx="6276991" cy="4351338"/>
          </a:xfrm>
        </p:spPr>
      </p:pic>
    </p:spTree>
    <p:extLst>
      <p:ext uri="{BB962C8B-B14F-4D97-AF65-F5344CB8AC3E}">
        <p14:creationId xmlns:p14="http://schemas.microsoft.com/office/powerpoint/2010/main" val="2744843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10285</TotalTime>
  <Words>322</Words>
  <Application>Microsoft Macintosh PowerPoint</Application>
  <PresentationFormat>Widescreen</PresentationFormat>
  <Paragraphs>60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Voluntary Action Camden AGM 25-26</vt:lpstr>
      <vt:lpstr>Voluntary Action Camden History</vt:lpstr>
      <vt:lpstr>2025 Highlights</vt:lpstr>
      <vt:lpstr>2025 Highlights</vt:lpstr>
      <vt:lpstr>Future</vt:lpstr>
      <vt:lpstr>Finance Overview</vt:lpstr>
      <vt:lpstr>Board Members &amp; Observers</vt:lpstr>
      <vt:lpstr>Office at Holborn Library 32-38 Theobalds Rd, London WC1X 8PA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Albie Stadtmiller</dc:creator>
  <cp:lastModifiedBy>Microsoft Office User</cp:lastModifiedBy>
  <cp:revision>20</cp:revision>
  <dcterms:created xsi:type="dcterms:W3CDTF">2025-11-12T16:22:24Z</dcterms:created>
  <dcterms:modified xsi:type="dcterms:W3CDTF">2026-05-11T11:57:00Z</dcterms:modified>
</cp:coreProperties>
</file>