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21374100" cy="15113000"/>
  <p:notesSz cx="6858000" cy="9144000"/>
  <p:embeddedFontLst>
    <p:embeddedFont>
      <p:font typeface="Sora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2808523" y="7755370"/>
            <a:ext cx="15766954" cy="256213"/>
          </a:xfrm>
          <a:custGeom>
            <a:avLst/>
            <a:gdLst/>
            <a:ahLst/>
            <a:cxnLst/>
            <a:rect r="r" b="b" t="t" l="l"/>
            <a:pathLst>
              <a:path h="256213" w="15766954">
                <a:moveTo>
                  <a:pt x="0" y="0"/>
                </a:moveTo>
                <a:lnTo>
                  <a:pt x="15766954" y="0"/>
                </a:lnTo>
                <a:lnTo>
                  <a:pt x="15766954" y="256213"/>
                </a:lnTo>
                <a:lnTo>
                  <a:pt x="0" y="256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2819790" y="9812447"/>
            <a:ext cx="15766954" cy="256213"/>
          </a:xfrm>
          <a:custGeom>
            <a:avLst/>
            <a:gdLst/>
            <a:ahLst/>
            <a:cxnLst/>
            <a:rect r="r" b="b" t="t" l="l"/>
            <a:pathLst>
              <a:path h="256213" w="15766954">
                <a:moveTo>
                  <a:pt x="0" y="0"/>
                </a:moveTo>
                <a:lnTo>
                  <a:pt x="15766954" y="0"/>
                </a:lnTo>
                <a:lnTo>
                  <a:pt x="15766954" y="256213"/>
                </a:lnTo>
                <a:lnTo>
                  <a:pt x="0" y="256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436836" y="7755370"/>
            <a:ext cx="15766954" cy="256213"/>
          </a:xfrm>
          <a:custGeom>
            <a:avLst/>
            <a:gdLst/>
            <a:ahLst/>
            <a:cxnLst/>
            <a:rect r="r" b="b" t="t" l="l"/>
            <a:pathLst>
              <a:path h="256213" w="15766954">
                <a:moveTo>
                  <a:pt x="0" y="0"/>
                </a:moveTo>
                <a:lnTo>
                  <a:pt x="15766954" y="0"/>
                </a:lnTo>
                <a:lnTo>
                  <a:pt x="15766954" y="256213"/>
                </a:lnTo>
                <a:lnTo>
                  <a:pt x="0" y="2562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8626" y="13804229"/>
            <a:ext cx="426487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2A900"/>
                </a:solidFill>
                <a:latin typeface="Sora"/>
                <a:ea typeface="Sora"/>
                <a:cs typeface="Sora"/>
                <a:sym typeface="Sora"/>
              </a:rPr>
              <a:t>Before I heard about project/activity/resources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700000">
            <a:off x="513597" y="-1555268"/>
            <a:ext cx="19564439" cy="18201063"/>
          </a:xfrm>
          <a:custGeom>
            <a:avLst/>
            <a:gdLst/>
            <a:ahLst/>
            <a:cxnLst/>
            <a:rect r="r" b="b" t="t" l="l"/>
            <a:pathLst>
              <a:path h="18201063" w="19564439">
                <a:moveTo>
                  <a:pt x="0" y="0"/>
                </a:moveTo>
                <a:lnTo>
                  <a:pt x="19564439" y="0"/>
                </a:lnTo>
                <a:lnTo>
                  <a:pt x="19564439" y="18201063"/>
                </a:lnTo>
                <a:lnTo>
                  <a:pt x="0" y="18201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8626" y="342531"/>
            <a:ext cx="6512815" cy="2137410"/>
          </a:xfrm>
          <a:custGeom>
            <a:avLst/>
            <a:gdLst/>
            <a:ahLst/>
            <a:cxnLst/>
            <a:rect r="r" b="b" t="t" l="l"/>
            <a:pathLst>
              <a:path h="2137410" w="6512815">
                <a:moveTo>
                  <a:pt x="0" y="0"/>
                </a:moveTo>
                <a:lnTo>
                  <a:pt x="6512815" y="0"/>
                </a:lnTo>
                <a:lnTo>
                  <a:pt x="6512815" y="2137410"/>
                </a:lnTo>
                <a:lnTo>
                  <a:pt x="0" y="21374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190340" y="5472156"/>
            <a:ext cx="5003319" cy="4175687"/>
          </a:xfrm>
          <a:custGeom>
            <a:avLst/>
            <a:gdLst/>
            <a:ahLst/>
            <a:cxnLst/>
            <a:rect r="r" b="b" t="t" l="l"/>
            <a:pathLst>
              <a:path h="4175687" w="5003319">
                <a:moveTo>
                  <a:pt x="0" y="0"/>
                </a:moveTo>
                <a:lnTo>
                  <a:pt x="5003320" y="0"/>
                </a:lnTo>
                <a:lnTo>
                  <a:pt x="5003320" y="4175688"/>
                </a:lnTo>
                <a:lnTo>
                  <a:pt x="0" y="41756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161389" y="3211344"/>
            <a:ext cx="2418952" cy="2940975"/>
          </a:xfrm>
          <a:custGeom>
            <a:avLst/>
            <a:gdLst/>
            <a:ahLst/>
            <a:cxnLst/>
            <a:rect r="r" b="b" t="t" l="l"/>
            <a:pathLst>
              <a:path h="2940975" w="2418952">
                <a:moveTo>
                  <a:pt x="0" y="0"/>
                </a:moveTo>
                <a:lnTo>
                  <a:pt x="2418951" y="0"/>
                </a:lnTo>
                <a:lnTo>
                  <a:pt x="2418951" y="2940975"/>
                </a:lnTo>
                <a:lnTo>
                  <a:pt x="0" y="29409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58626" y="5472156"/>
            <a:ext cx="960819" cy="2805312"/>
          </a:xfrm>
          <a:custGeom>
            <a:avLst/>
            <a:gdLst/>
            <a:ahLst/>
            <a:cxnLst/>
            <a:rect r="r" b="b" t="t" l="l"/>
            <a:pathLst>
              <a:path h="2805312" w="960819">
                <a:moveTo>
                  <a:pt x="0" y="0"/>
                </a:moveTo>
                <a:lnTo>
                  <a:pt x="960819" y="0"/>
                </a:lnTo>
                <a:lnTo>
                  <a:pt x="960819" y="2805312"/>
                </a:lnTo>
                <a:lnTo>
                  <a:pt x="0" y="28053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358381" y="342531"/>
            <a:ext cx="2703777" cy="884038"/>
          </a:xfrm>
          <a:custGeom>
            <a:avLst/>
            <a:gdLst/>
            <a:ahLst/>
            <a:cxnLst/>
            <a:rect r="r" b="b" t="t" l="l"/>
            <a:pathLst>
              <a:path h="884038" w="2703777">
                <a:moveTo>
                  <a:pt x="0" y="0"/>
                </a:moveTo>
                <a:lnTo>
                  <a:pt x="2703777" y="0"/>
                </a:lnTo>
                <a:lnTo>
                  <a:pt x="2703777" y="884037"/>
                </a:lnTo>
                <a:lnTo>
                  <a:pt x="0" y="8840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867129" y="13804229"/>
            <a:ext cx="4020490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2A900"/>
                </a:solidFill>
                <a:latin typeface="Sora"/>
                <a:ea typeface="Sora"/>
                <a:cs typeface="Sora"/>
                <a:sym typeface="Sora"/>
              </a:rPr>
              <a:t>What made me want to get involved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496382" y="13804229"/>
            <a:ext cx="4020490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2A900"/>
                </a:solidFill>
                <a:latin typeface="Sora"/>
                <a:ea typeface="Sora"/>
                <a:cs typeface="Sora"/>
                <a:sym typeface="Sora"/>
              </a:rPr>
              <a:t>The activities or resources I accessed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933668" y="13585154"/>
            <a:ext cx="4020490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2A900"/>
                </a:solidFill>
                <a:latin typeface="Sora"/>
                <a:ea typeface="Sora"/>
                <a:cs typeface="Sora"/>
                <a:sym typeface="Sora"/>
              </a:rPr>
              <a:t>The changes that I have experienced as a result of participating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867129" y="2766844"/>
            <a:ext cx="4020490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F2A900"/>
                </a:solidFill>
                <a:latin typeface="Sora"/>
                <a:ea typeface="Sora"/>
                <a:cs typeface="Sora"/>
                <a:sym typeface="Sora"/>
              </a:rPr>
              <a:t>How I heard about the project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DAHHZfTyk4I</dc:identifier>
  <dcterms:modified xsi:type="dcterms:W3CDTF">2011-08-01T06:04:30Z</dcterms:modified>
  <cp:revision>1</cp:revision>
  <dc:title>Copy of We Make Camden journey</dc:title>
</cp:coreProperties>
</file>