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0693400" cy="7556500"/>
  <p:notesSz cx="6858000" cy="9144000"/>
  <p:embeddedFontLst>
    <p:embeddedFont>
      <p:font typeface="Sora" charset="1" panose="00000000000000000000"/>
      <p:regular r:id="rId7"/>
    </p:embeddedFont>
    <p:embeddedFont>
      <p:font typeface="Sora Bold" charset="1" panose="00000000000000000000"/>
      <p:regular r:id="rId8"/>
    </p:embeddedFont>
    <p:embeddedFont>
      <p:font typeface="Sora Ultra-Bold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287797">
            <a:off x="-2156675" y="-519352"/>
            <a:ext cx="13235337" cy="8638847"/>
          </a:xfrm>
          <a:custGeom>
            <a:avLst/>
            <a:gdLst/>
            <a:ahLst/>
            <a:cxnLst/>
            <a:rect r="r" b="b" t="t" l="l"/>
            <a:pathLst>
              <a:path h="8638847" w="13235337">
                <a:moveTo>
                  <a:pt x="13235337" y="0"/>
                </a:moveTo>
                <a:lnTo>
                  <a:pt x="0" y="0"/>
                </a:lnTo>
                <a:lnTo>
                  <a:pt x="0" y="8638846"/>
                </a:lnTo>
                <a:lnTo>
                  <a:pt x="13235337" y="8638846"/>
                </a:lnTo>
                <a:lnTo>
                  <a:pt x="13235337" y="0"/>
                </a:lnTo>
                <a:close/>
              </a:path>
            </a:pathLst>
          </a:custGeom>
          <a:blipFill>
            <a:blip r:embed="rId2">
              <a:alphaModFix amt="55000"/>
            </a:blip>
            <a:stretch>
              <a:fillRect l="-591" t="0" r="-591" b="-4169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541770" y="1415924"/>
            <a:ext cx="4432852" cy="3015869"/>
            <a:chOff x="0" y="0"/>
            <a:chExt cx="1588634" cy="108081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588634" cy="1080819"/>
            </a:xfrm>
            <a:custGeom>
              <a:avLst/>
              <a:gdLst/>
              <a:ahLst/>
              <a:cxnLst/>
              <a:rect r="r" b="b" t="t" l="l"/>
              <a:pathLst>
                <a:path h="1080819" w="1588634">
                  <a:moveTo>
                    <a:pt x="64620" y="0"/>
                  </a:moveTo>
                  <a:lnTo>
                    <a:pt x="1524014" y="0"/>
                  </a:lnTo>
                  <a:cubicBezTo>
                    <a:pt x="1559703" y="0"/>
                    <a:pt x="1588634" y="28931"/>
                    <a:pt x="1588634" y="64620"/>
                  </a:cubicBezTo>
                  <a:lnTo>
                    <a:pt x="1588634" y="1016199"/>
                  </a:lnTo>
                  <a:cubicBezTo>
                    <a:pt x="1588634" y="1033338"/>
                    <a:pt x="1581826" y="1049774"/>
                    <a:pt x="1569707" y="1061893"/>
                  </a:cubicBezTo>
                  <a:cubicBezTo>
                    <a:pt x="1557589" y="1074011"/>
                    <a:pt x="1541152" y="1080819"/>
                    <a:pt x="1524014" y="1080819"/>
                  </a:cubicBezTo>
                  <a:lnTo>
                    <a:pt x="64620" y="1080819"/>
                  </a:lnTo>
                  <a:cubicBezTo>
                    <a:pt x="47482" y="1080819"/>
                    <a:pt x="31045" y="1074011"/>
                    <a:pt x="18927" y="1061893"/>
                  </a:cubicBezTo>
                  <a:cubicBezTo>
                    <a:pt x="6808" y="1049774"/>
                    <a:pt x="0" y="1033338"/>
                    <a:pt x="0" y="1016199"/>
                  </a:cubicBezTo>
                  <a:lnTo>
                    <a:pt x="0" y="64620"/>
                  </a:lnTo>
                  <a:cubicBezTo>
                    <a:pt x="0" y="47482"/>
                    <a:pt x="6808" y="31045"/>
                    <a:pt x="18927" y="18927"/>
                  </a:cubicBezTo>
                  <a:cubicBezTo>
                    <a:pt x="31045" y="6808"/>
                    <a:pt x="47482" y="0"/>
                    <a:pt x="64620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CBECE5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0"/>
              <a:ext cx="1588634" cy="1080819"/>
            </a:xfrm>
            <a:prstGeom prst="rect">
              <a:avLst/>
            </a:prstGeom>
          </p:spPr>
          <p:txBody>
            <a:bodyPr anchor="ctr" rtlCol="false" tIns="76200" lIns="76200" bIns="76200" rIns="76200"/>
            <a:lstStyle/>
            <a:p>
              <a:pPr algn="ctr">
                <a:lnSpc>
                  <a:spcPts val="1342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59451" y="1405798"/>
            <a:ext cx="2239316" cy="2374202"/>
            <a:chOff x="0" y="0"/>
            <a:chExt cx="802520" cy="85086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02520" cy="850860"/>
            </a:xfrm>
            <a:custGeom>
              <a:avLst/>
              <a:gdLst/>
              <a:ahLst/>
              <a:cxnLst/>
              <a:rect r="r" b="b" t="t" l="l"/>
              <a:pathLst>
                <a:path h="850860" w="802520">
                  <a:moveTo>
                    <a:pt x="127919" y="0"/>
                  </a:moveTo>
                  <a:lnTo>
                    <a:pt x="674601" y="0"/>
                  </a:lnTo>
                  <a:cubicBezTo>
                    <a:pt x="708527" y="0"/>
                    <a:pt x="741064" y="13477"/>
                    <a:pt x="765054" y="37467"/>
                  </a:cubicBezTo>
                  <a:cubicBezTo>
                    <a:pt x="789043" y="61456"/>
                    <a:pt x="802520" y="93993"/>
                    <a:pt x="802520" y="127919"/>
                  </a:cubicBezTo>
                  <a:lnTo>
                    <a:pt x="802520" y="722941"/>
                  </a:lnTo>
                  <a:cubicBezTo>
                    <a:pt x="802520" y="756868"/>
                    <a:pt x="789043" y="789404"/>
                    <a:pt x="765054" y="813394"/>
                  </a:cubicBezTo>
                  <a:cubicBezTo>
                    <a:pt x="741064" y="837383"/>
                    <a:pt x="708527" y="850860"/>
                    <a:pt x="674601" y="850860"/>
                  </a:cubicBezTo>
                  <a:lnTo>
                    <a:pt x="127919" y="850860"/>
                  </a:lnTo>
                  <a:cubicBezTo>
                    <a:pt x="57271" y="850860"/>
                    <a:pt x="0" y="793589"/>
                    <a:pt x="0" y="722941"/>
                  </a:cubicBezTo>
                  <a:lnTo>
                    <a:pt x="0" y="127919"/>
                  </a:lnTo>
                  <a:cubicBezTo>
                    <a:pt x="0" y="93993"/>
                    <a:pt x="13477" y="61456"/>
                    <a:pt x="37467" y="37467"/>
                  </a:cubicBezTo>
                  <a:cubicBezTo>
                    <a:pt x="61456" y="13477"/>
                    <a:pt x="93993" y="0"/>
                    <a:pt x="127919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CBECE5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802520" cy="8699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-202124">
            <a:off x="1050034" y="3826805"/>
            <a:ext cx="4032488" cy="4167946"/>
          </a:xfrm>
          <a:custGeom>
            <a:avLst/>
            <a:gdLst/>
            <a:ahLst/>
            <a:cxnLst/>
            <a:rect r="r" b="b" t="t" l="l"/>
            <a:pathLst>
              <a:path h="4167946" w="4032488">
                <a:moveTo>
                  <a:pt x="0" y="0"/>
                </a:moveTo>
                <a:lnTo>
                  <a:pt x="4032487" y="0"/>
                </a:lnTo>
                <a:lnTo>
                  <a:pt x="4032487" y="4167946"/>
                </a:lnTo>
                <a:lnTo>
                  <a:pt x="0" y="41679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4331277" y="4817598"/>
            <a:ext cx="2643345" cy="2578334"/>
            <a:chOff x="0" y="0"/>
            <a:chExt cx="947315" cy="92401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47315" cy="924017"/>
            </a:xfrm>
            <a:custGeom>
              <a:avLst/>
              <a:gdLst/>
              <a:ahLst/>
              <a:cxnLst/>
              <a:rect r="r" b="b" t="t" l="l"/>
              <a:pathLst>
                <a:path h="924017" w="947315">
                  <a:moveTo>
                    <a:pt x="108367" y="0"/>
                  </a:moveTo>
                  <a:lnTo>
                    <a:pt x="838948" y="0"/>
                  </a:lnTo>
                  <a:cubicBezTo>
                    <a:pt x="898798" y="0"/>
                    <a:pt x="947315" y="48518"/>
                    <a:pt x="947315" y="108367"/>
                  </a:cubicBezTo>
                  <a:lnTo>
                    <a:pt x="947315" y="815650"/>
                  </a:lnTo>
                  <a:cubicBezTo>
                    <a:pt x="947315" y="844390"/>
                    <a:pt x="935898" y="871954"/>
                    <a:pt x="915575" y="892277"/>
                  </a:cubicBezTo>
                  <a:cubicBezTo>
                    <a:pt x="895252" y="912599"/>
                    <a:pt x="867689" y="924017"/>
                    <a:pt x="838948" y="924017"/>
                  </a:cubicBezTo>
                  <a:lnTo>
                    <a:pt x="108367" y="924017"/>
                  </a:lnTo>
                  <a:cubicBezTo>
                    <a:pt x="48518" y="924017"/>
                    <a:pt x="0" y="875499"/>
                    <a:pt x="0" y="815650"/>
                  </a:cubicBezTo>
                  <a:lnTo>
                    <a:pt x="0" y="108367"/>
                  </a:lnTo>
                  <a:cubicBezTo>
                    <a:pt x="0" y="48518"/>
                    <a:pt x="48518" y="0"/>
                    <a:pt x="108367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CBECE5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19050"/>
              <a:ext cx="947315" cy="9430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0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083762" y="1415924"/>
            <a:ext cx="3446119" cy="3938617"/>
            <a:chOff x="0" y="0"/>
            <a:chExt cx="1235011" cy="141151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235011" cy="1411512"/>
            </a:xfrm>
            <a:custGeom>
              <a:avLst/>
              <a:gdLst/>
              <a:ahLst/>
              <a:cxnLst/>
              <a:rect r="r" b="b" t="t" l="l"/>
              <a:pathLst>
                <a:path h="1411512" w="1235011">
                  <a:moveTo>
                    <a:pt x="83123" y="0"/>
                  </a:moveTo>
                  <a:lnTo>
                    <a:pt x="1151889" y="0"/>
                  </a:lnTo>
                  <a:cubicBezTo>
                    <a:pt x="1197796" y="0"/>
                    <a:pt x="1235011" y="37215"/>
                    <a:pt x="1235011" y="83123"/>
                  </a:cubicBezTo>
                  <a:lnTo>
                    <a:pt x="1235011" y="1328389"/>
                  </a:lnTo>
                  <a:cubicBezTo>
                    <a:pt x="1235011" y="1374296"/>
                    <a:pt x="1197796" y="1411512"/>
                    <a:pt x="1151889" y="1411512"/>
                  </a:cubicBezTo>
                  <a:lnTo>
                    <a:pt x="83123" y="1411512"/>
                  </a:lnTo>
                  <a:cubicBezTo>
                    <a:pt x="37215" y="1411512"/>
                    <a:pt x="0" y="1374296"/>
                    <a:pt x="0" y="1328389"/>
                  </a:cubicBezTo>
                  <a:lnTo>
                    <a:pt x="0" y="83123"/>
                  </a:lnTo>
                  <a:cubicBezTo>
                    <a:pt x="0" y="37215"/>
                    <a:pt x="37215" y="0"/>
                    <a:pt x="83123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CBECE5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0"/>
              <a:ext cx="1235011" cy="1411511"/>
            </a:xfrm>
            <a:prstGeom prst="rect">
              <a:avLst/>
            </a:prstGeom>
          </p:spPr>
          <p:txBody>
            <a:bodyPr anchor="t" rtlCol="false" tIns="190500" lIns="190500" bIns="190500" rIns="190500"/>
            <a:lstStyle/>
            <a:p>
              <a:pPr algn="l">
                <a:lnSpc>
                  <a:spcPts val="904"/>
                </a:lnSpc>
              </a:pPr>
              <a:r>
                <a:rPr lang="en-US" sz="800">
                  <a:solidFill>
                    <a:srgbClr val="06388C"/>
                  </a:solidFill>
                  <a:latin typeface="Sora"/>
                  <a:ea typeface="Sora"/>
                  <a:cs typeface="Sora"/>
                  <a:sym typeface="Sora"/>
                </a:rPr>
                <a:t>Remember to use </a:t>
              </a:r>
              <a:r>
                <a:rPr lang="en-US" sz="800" b="true">
                  <a:solidFill>
                    <a:srgbClr val="06388C"/>
                  </a:solidFill>
                  <a:latin typeface="Sora Bold"/>
                  <a:ea typeface="Sora Bold"/>
                  <a:cs typeface="Sora Bold"/>
                  <a:sym typeface="Sora Bold"/>
                </a:rPr>
                <a:t>change words</a:t>
              </a:r>
              <a:r>
                <a:rPr lang="en-US" sz="800">
                  <a:solidFill>
                    <a:srgbClr val="06388C"/>
                  </a:solidFill>
                  <a:latin typeface="Sora"/>
                  <a:ea typeface="Sora"/>
                  <a:cs typeface="Sora"/>
                  <a:sym typeface="Sora"/>
                </a:rPr>
                <a:t> such as improved, reduced, enhanced, greater, increased, decreased, strengthened etc.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67437" y="4244820"/>
            <a:ext cx="2239316" cy="3151112"/>
            <a:chOff x="0" y="0"/>
            <a:chExt cx="802520" cy="1129288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02520" cy="1129288"/>
            </a:xfrm>
            <a:custGeom>
              <a:avLst/>
              <a:gdLst/>
              <a:ahLst/>
              <a:cxnLst/>
              <a:rect r="r" b="b" t="t" l="l"/>
              <a:pathLst>
                <a:path h="1129288" w="802520">
                  <a:moveTo>
                    <a:pt x="127919" y="0"/>
                  </a:moveTo>
                  <a:lnTo>
                    <a:pt x="674601" y="0"/>
                  </a:lnTo>
                  <a:cubicBezTo>
                    <a:pt x="708527" y="0"/>
                    <a:pt x="741064" y="13477"/>
                    <a:pt x="765054" y="37467"/>
                  </a:cubicBezTo>
                  <a:cubicBezTo>
                    <a:pt x="789043" y="61456"/>
                    <a:pt x="802520" y="93993"/>
                    <a:pt x="802520" y="127919"/>
                  </a:cubicBezTo>
                  <a:lnTo>
                    <a:pt x="802520" y="1001369"/>
                  </a:lnTo>
                  <a:cubicBezTo>
                    <a:pt x="802520" y="1035295"/>
                    <a:pt x="789043" y="1067832"/>
                    <a:pt x="765054" y="1091821"/>
                  </a:cubicBezTo>
                  <a:cubicBezTo>
                    <a:pt x="741064" y="1115810"/>
                    <a:pt x="708527" y="1129288"/>
                    <a:pt x="674601" y="1129288"/>
                  </a:cubicBezTo>
                  <a:lnTo>
                    <a:pt x="127919" y="1129288"/>
                  </a:lnTo>
                  <a:cubicBezTo>
                    <a:pt x="57271" y="1129288"/>
                    <a:pt x="0" y="1072016"/>
                    <a:pt x="0" y="1001369"/>
                  </a:cubicBezTo>
                  <a:lnTo>
                    <a:pt x="0" y="127919"/>
                  </a:lnTo>
                  <a:cubicBezTo>
                    <a:pt x="0" y="93993"/>
                    <a:pt x="13477" y="61456"/>
                    <a:pt x="37467" y="37467"/>
                  </a:cubicBezTo>
                  <a:cubicBezTo>
                    <a:pt x="61456" y="13477"/>
                    <a:pt x="93993" y="0"/>
                    <a:pt x="127919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CBECE5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19050"/>
              <a:ext cx="802520" cy="11483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0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7068278" y="5638978"/>
            <a:ext cx="3446119" cy="1756954"/>
            <a:chOff x="0" y="0"/>
            <a:chExt cx="1235011" cy="629653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235011" cy="629653"/>
            </a:xfrm>
            <a:custGeom>
              <a:avLst/>
              <a:gdLst/>
              <a:ahLst/>
              <a:cxnLst/>
              <a:rect r="r" b="b" t="t" l="l"/>
              <a:pathLst>
                <a:path h="629653" w="1235011">
                  <a:moveTo>
                    <a:pt x="83123" y="0"/>
                  </a:moveTo>
                  <a:lnTo>
                    <a:pt x="1151889" y="0"/>
                  </a:lnTo>
                  <a:cubicBezTo>
                    <a:pt x="1197796" y="0"/>
                    <a:pt x="1235011" y="37215"/>
                    <a:pt x="1235011" y="83123"/>
                  </a:cubicBezTo>
                  <a:lnTo>
                    <a:pt x="1235011" y="546530"/>
                  </a:lnTo>
                  <a:cubicBezTo>
                    <a:pt x="1235011" y="592437"/>
                    <a:pt x="1197796" y="629653"/>
                    <a:pt x="1151889" y="629653"/>
                  </a:cubicBezTo>
                  <a:lnTo>
                    <a:pt x="83123" y="629653"/>
                  </a:lnTo>
                  <a:cubicBezTo>
                    <a:pt x="37215" y="629653"/>
                    <a:pt x="0" y="592437"/>
                    <a:pt x="0" y="546530"/>
                  </a:cubicBezTo>
                  <a:lnTo>
                    <a:pt x="0" y="83123"/>
                  </a:lnTo>
                  <a:cubicBezTo>
                    <a:pt x="0" y="37215"/>
                    <a:pt x="37215" y="0"/>
                    <a:pt x="83123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CBECE5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0"/>
              <a:ext cx="1235011" cy="629653"/>
            </a:xfrm>
            <a:prstGeom prst="rect">
              <a:avLst/>
            </a:prstGeom>
          </p:spPr>
          <p:txBody>
            <a:bodyPr anchor="t" rtlCol="false" tIns="190500" lIns="190500" bIns="190500" rIns="190500"/>
            <a:lstStyle/>
            <a:p>
              <a:pPr algn="l">
                <a:lnSpc>
                  <a:spcPts val="904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8980124" y="155477"/>
            <a:ext cx="1549757" cy="768610"/>
            <a:chOff x="0" y="0"/>
            <a:chExt cx="2066343" cy="1024814"/>
          </a:xfrm>
        </p:grpSpPr>
        <p:grpSp>
          <p:nvGrpSpPr>
            <p:cNvPr name="Group 23" id="23"/>
            <p:cNvGrpSpPr/>
            <p:nvPr/>
          </p:nvGrpSpPr>
          <p:grpSpPr>
            <a:xfrm rot="0">
              <a:off x="0" y="0"/>
              <a:ext cx="2066343" cy="1024814"/>
              <a:chOff x="0" y="0"/>
              <a:chExt cx="555398" cy="275453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0" y="0"/>
                <a:ext cx="555398" cy="275453"/>
              </a:xfrm>
              <a:custGeom>
                <a:avLst/>
                <a:gdLst/>
                <a:ahLst/>
                <a:cxnLst/>
                <a:rect r="r" b="b" t="t" l="l"/>
                <a:pathLst>
                  <a:path h="275453" w="555398">
                    <a:moveTo>
                      <a:pt x="137726" y="0"/>
                    </a:moveTo>
                    <a:lnTo>
                      <a:pt x="417672" y="0"/>
                    </a:lnTo>
                    <a:cubicBezTo>
                      <a:pt x="454199" y="0"/>
                      <a:pt x="489230" y="14510"/>
                      <a:pt x="515059" y="40339"/>
                    </a:cubicBezTo>
                    <a:cubicBezTo>
                      <a:pt x="540888" y="66168"/>
                      <a:pt x="555398" y="101199"/>
                      <a:pt x="555398" y="137726"/>
                    </a:cubicBezTo>
                    <a:lnTo>
                      <a:pt x="555398" y="137726"/>
                    </a:lnTo>
                    <a:cubicBezTo>
                      <a:pt x="555398" y="174254"/>
                      <a:pt x="540888" y="209285"/>
                      <a:pt x="515059" y="235114"/>
                    </a:cubicBezTo>
                    <a:cubicBezTo>
                      <a:pt x="489230" y="260942"/>
                      <a:pt x="454199" y="275453"/>
                      <a:pt x="417672" y="275453"/>
                    </a:cubicBezTo>
                    <a:lnTo>
                      <a:pt x="137726" y="275453"/>
                    </a:lnTo>
                    <a:cubicBezTo>
                      <a:pt x="101199" y="275453"/>
                      <a:pt x="66168" y="260942"/>
                      <a:pt x="40339" y="235114"/>
                    </a:cubicBezTo>
                    <a:cubicBezTo>
                      <a:pt x="14510" y="209285"/>
                      <a:pt x="0" y="174254"/>
                      <a:pt x="0" y="137726"/>
                    </a:cubicBezTo>
                    <a:lnTo>
                      <a:pt x="0" y="137726"/>
                    </a:lnTo>
                    <a:cubicBezTo>
                      <a:pt x="0" y="101199"/>
                      <a:pt x="14510" y="66168"/>
                      <a:pt x="40339" y="40339"/>
                    </a:cubicBezTo>
                    <a:cubicBezTo>
                      <a:pt x="66168" y="14510"/>
                      <a:pt x="101199" y="0"/>
                      <a:pt x="137726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0" y="-19050"/>
                <a:ext cx="555398" cy="2945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540"/>
                  </a:lnSpc>
                </a:pPr>
              </a:p>
            </p:txBody>
          </p:sp>
        </p:grpSp>
        <p:sp>
          <p:nvSpPr>
            <p:cNvPr name="Freeform 26" id="26"/>
            <p:cNvSpPr/>
            <p:nvPr/>
          </p:nvSpPr>
          <p:spPr>
            <a:xfrm flipH="false" flipV="false" rot="0">
              <a:off x="294175" y="0"/>
              <a:ext cx="1477994" cy="450788"/>
            </a:xfrm>
            <a:custGeom>
              <a:avLst/>
              <a:gdLst/>
              <a:ahLst/>
              <a:cxnLst/>
              <a:rect r="r" b="b" t="t" l="l"/>
              <a:pathLst>
                <a:path h="450788" w="1477994">
                  <a:moveTo>
                    <a:pt x="0" y="0"/>
                  </a:moveTo>
                  <a:lnTo>
                    <a:pt x="1477993" y="0"/>
                  </a:lnTo>
                  <a:lnTo>
                    <a:pt x="1477993" y="450788"/>
                  </a:lnTo>
                  <a:lnTo>
                    <a:pt x="0" y="4507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327146" y="450788"/>
              <a:ext cx="1412051" cy="461690"/>
            </a:xfrm>
            <a:custGeom>
              <a:avLst/>
              <a:gdLst/>
              <a:ahLst/>
              <a:cxnLst/>
              <a:rect r="r" b="b" t="t" l="l"/>
              <a:pathLst>
                <a:path h="461690" w="1412051">
                  <a:moveTo>
                    <a:pt x="0" y="0"/>
                  </a:moveTo>
                  <a:lnTo>
                    <a:pt x="1412051" y="0"/>
                  </a:lnTo>
                  <a:lnTo>
                    <a:pt x="1412051" y="461690"/>
                  </a:lnTo>
                  <a:lnTo>
                    <a:pt x="0" y="461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TextBox 28" id="28"/>
          <p:cNvSpPr txBox="true"/>
          <p:nvPr/>
        </p:nvSpPr>
        <p:spPr>
          <a:xfrm rot="0">
            <a:off x="167437" y="275940"/>
            <a:ext cx="9049778" cy="480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0"/>
              </a:lnSpc>
            </a:pPr>
            <a:r>
              <a:rPr lang="en-US" sz="2850" b="true">
                <a:solidFill>
                  <a:srgbClr val="06388C"/>
                </a:solidFill>
                <a:latin typeface="Sora Bold"/>
                <a:ea typeface="Sora Bold"/>
                <a:cs typeface="Sora Bold"/>
                <a:sym typeface="Sora Bold"/>
              </a:rPr>
              <a:t>We Make Camden: Project Story of Change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67437" y="1155894"/>
            <a:ext cx="2239316" cy="1341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b="true" sz="800">
                <a:solidFill>
                  <a:srgbClr val="06388C"/>
                </a:solidFill>
                <a:latin typeface="Sora Ultra-Bold"/>
                <a:ea typeface="Sora Ultra-Bold"/>
                <a:cs typeface="Sora Ultra-Bold"/>
                <a:sym typeface="Sora Ultra-Bold"/>
              </a:rPr>
              <a:t>The residents that we target and reach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2541770" y="1155896"/>
            <a:ext cx="4432852" cy="1341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b="true" sz="800">
                <a:solidFill>
                  <a:srgbClr val="06388C"/>
                </a:solidFill>
                <a:latin typeface="Sora Ultra-Bold"/>
                <a:ea typeface="Sora Ultra-Bold"/>
                <a:cs typeface="Sora Ultra-Bold"/>
                <a:sym typeface="Sora Ultra-Bold"/>
              </a:rPr>
              <a:t>The support, resources or activities that we offer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4237621" y="4614869"/>
            <a:ext cx="2830658" cy="1341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b="true" sz="800">
                <a:solidFill>
                  <a:srgbClr val="06388C"/>
                </a:solidFill>
                <a:latin typeface="Sora Ultra-Bold"/>
                <a:ea typeface="Sora Ultra-Bold"/>
                <a:cs typeface="Sora Ultra-Bold"/>
                <a:sym typeface="Sora Ultra-Bold"/>
              </a:rPr>
              <a:t>Resident co-design and feedback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068278" y="1213470"/>
            <a:ext cx="3446119" cy="1341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 b="true">
                <a:solidFill>
                  <a:srgbClr val="06388C"/>
                </a:solidFill>
                <a:latin typeface="Sora Ultra-Bold"/>
                <a:ea typeface="Sora Ultra-Bold"/>
                <a:cs typeface="Sora Ultra-Bold"/>
                <a:sym typeface="Sora Ultra-Bold"/>
              </a:rPr>
              <a:t>The changes residents experience as a result of our support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75423" y="4011561"/>
            <a:ext cx="2223343" cy="1341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b="true" sz="800">
                <a:solidFill>
                  <a:srgbClr val="06388C"/>
                </a:solidFill>
                <a:latin typeface="Sora Ultra-Bold"/>
                <a:ea typeface="Sora Ultra-Bold"/>
                <a:cs typeface="Sora Ultra-Bold"/>
                <a:sym typeface="Sora Ultra-Bold"/>
              </a:rPr>
              <a:t>The experiences of our target group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7391492" y="5420136"/>
            <a:ext cx="2830658" cy="1341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 b="true">
                <a:solidFill>
                  <a:srgbClr val="06388C"/>
                </a:solidFill>
                <a:latin typeface="Sora Ultra-Bold"/>
                <a:ea typeface="Sora Ultra-Bold"/>
                <a:cs typeface="Sora Ultra-Bold"/>
                <a:sym typeface="Sora Ultra-Bold"/>
              </a:rPr>
              <a:t>Our end goal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DAG-k1fImfw</dc:identifier>
  <dcterms:modified xsi:type="dcterms:W3CDTF">2011-08-01T06:04:30Z</dcterms:modified>
  <cp:revision>1</cp:revision>
  <dc:title>We Make Camden SoC</dc:title>
</cp:coreProperties>
</file>